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9" r:id="rId4"/>
    <p:sldId id="28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D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55" autoAdjust="0"/>
    <p:restoredTop sz="94660"/>
  </p:normalViewPr>
  <p:slideViewPr>
    <p:cSldViewPr snapToGrid="0">
      <p:cViewPr varScale="1">
        <p:scale>
          <a:sx n="103" d="100"/>
          <a:sy n="103" d="100"/>
        </p:scale>
        <p:origin x="78"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E87E322-74C9-4348-8EDF-78B2528AA86B}"/>
              </a:ext>
            </a:extLst>
          </p:cNvPr>
          <p:cNvSpPr>
            <a:spLocks noGrp="1"/>
          </p:cNvSpPr>
          <p:nvPr>
            <p:ph type="pic" sz="quarter" idx="10"/>
          </p:nvPr>
        </p:nvSpPr>
        <p:spPr>
          <a:xfrm>
            <a:off x="2" y="0"/>
            <a:ext cx="5157383" cy="4693878"/>
          </a:xfrm>
          <a:custGeom>
            <a:avLst/>
            <a:gdLst>
              <a:gd name="connsiteX0" fmla="*/ 0 w 5157383"/>
              <a:gd name="connsiteY0" fmla="*/ 0 h 4693878"/>
              <a:gd name="connsiteX1" fmla="*/ 4547761 w 5157383"/>
              <a:gd name="connsiteY1" fmla="*/ 0 h 4693878"/>
              <a:gd name="connsiteX2" fmla="*/ 4659600 w 5157383"/>
              <a:gd name="connsiteY2" fmla="*/ 149559 h 4693878"/>
              <a:gd name="connsiteX3" fmla="*/ 5157383 w 5157383"/>
              <a:gd name="connsiteY3" fmla="*/ 1779189 h 4693878"/>
              <a:gd name="connsiteX4" fmla="*/ 2242693 w 5157383"/>
              <a:gd name="connsiteY4" fmla="*/ 4693878 h 4693878"/>
              <a:gd name="connsiteX5" fmla="*/ 181696 w 5157383"/>
              <a:gd name="connsiteY5" fmla="*/ 3840185 h 4693878"/>
              <a:gd name="connsiteX6" fmla="*/ 0 w 5157383"/>
              <a:gd name="connsiteY6" fmla="*/ 3640270 h 469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7383" h="4693878">
                <a:moveTo>
                  <a:pt x="0" y="0"/>
                </a:moveTo>
                <a:lnTo>
                  <a:pt x="4547761" y="0"/>
                </a:lnTo>
                <a:lnTo>
                  <a:pt x="4659600" y="149559"/>
                </a:lnTo>
                <a:cubicBezTo>
                  <a:pt x="4973874" y="614746"/>
                  <a:pt x="5157383" y="1175537"/>
                  <a:pt x="5157383" y="1779189"/>
                </a:cubicBezTo>
                <a:cubicBezTo>
                  <a:pt x="5157383" y="3388927"/>
                  <a:pt x="3852432" y="4693878"/>
                  <a:pt x="2242693" y="4693878"/>
                </a:cubicBezTo>
                <a:cubicBezTo>
                  <a:pt x="1437824" y="4693878"/>
                  <a:pt x="709151" y="4367641"/>
                  <a:pt x="181696" y="3840185"/>
                </a:cubicBezTo>
                <a:lnTo>
                  <a:pt x="0" y="3640270"/>
                </a:lnTo>
                <a:close/>
              </a:path>
            </a:pathLst>
          </a:custGeom>
          <a:pattFill prst="pct20">
            <a:fgClr>
              <a:schemeClr val="accent1"/>
            </a:fgClr>
            <a:bgClr>
              <a:schemeClr val="bg1"/>
            </a:bgClr>
          </a:pattFill>
        </p:spPr>
        <p:txBody>
          <a:bodyPr wrap="square">
            <a:noAutofit/>
          </a:bodyPr>
          <a:lstStyle/>
          <a:p>
            <a:r>
              <a:rPr lang="en-US"/>
              <a:t>Click icon to add picture</a:t>
            </a:r>
            <a:endParaRPr lang="en-ID"/>
          </a:p>
        </p:txBody>
      </p:sp>
    </p:spTree>
    <p:extLst>
      <p:ext uri="{BB962C8B-B14F-4D97-AF65-F5344CB8AC3E}">
        <p14:creationId xmlns:p14="http://schemas.microsoft.com/office/powerpoint/2010/main" val="225116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4C55DC6-49F9-4337-AD2E-EF0AA73506D2}"/>
              </a:ext>
            </a:extLst>
          </p:cNvPr>
          <p:cNvSpPr>
            <a:spLocks noGrp="1"/>
          </p:cNvSpPr>
          <p:nvPr>
            <p:ph type="pic" sz="quarter" idx="11"/>
          </p:nvPr>
        </p:nvSpPr>
        <p:spPr>
          <a:xfrm>
            <a:off x="7493003" y="1768488"/>
            <a:ext cx="4698999" cy="3321024"/>
          </a:xfrm>
          <a:custGeom>
            <a:avLst/>
            <a:gdLst>
              <a:gd name="connsiteX0" fmla="*/ 1660511 w 4698999"/>
              <a:gd name="connsiteY0" fmla="*/ 0 h 3321024"/>
              <a:gd name="connsiteX1" fmla="*/ 4698999 w 4698999"/>
              <a:gd name="connsiteY1" fmla="*/ 0 h 3321024"/>
              <a:gd name="connsiteX2" fmla="*/ 4698999 w 4698999"/>
              <a:gd name="connsiteY2" fmla="*/ 3321024 h 3321024"/>
              <a:gd name="connsiteX3" fmla="*/ 1660511 w 4698999"/>
              <a:gd name="connsiteY3" fmla="*/ 3321024 h 3321024"/>
              <a:gd name="connsiteX4" fmla="*/ 0 w 4698999"/>
              <a:gd name="connsiteY4" fmla="*/ 1660512 h 3321024"/>
              <a:gd name="connsiteX5" fmla="*/ 1660511 w 4698999"/>
              <a:gd name="connsiteY5" fmla="*/ 0 h 332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8999" h="3321024">
                <a:moveTo>
                  <a:pt x="1660511" y="0"/>
                </a:moveTo>
                <a:lnTo>
                  <a:pt x="4698999" y="0"/>
                </a:lnTo>
                <a:lnTo>
                  <a:pt x="4698999" y="3321024"/>
                </a:lnTo>
                <a:lnTo>
                  <a:pt x="1660511" y="3321024"/>
                </a:lnTo>
                <a:cubicBezTo>
                  <a:pt x="743436" y="3321024"/>
                  <a:pt x="0" y="2577587"/>
                  <a:pt x="0" y="1660512"/>
                </a:cubicBezTo>
                <a:cubicBezTo>
                  <a:pt x="0" y="743437"/>
                  <a:pt x="743436" y="0"/>
                  <a:pt x="1660511" y="0"/>
                </a:cubicBezTo>
                <a:close/>
              </a:path>
            </a:pathLst>
          </a:custGeom>
          <a:pattFill prst="pct20">
            <a:fgClr>
              <a:schemeClr val="accent1"/>
            </a:fgClr>
            <a:bgClr>
              <a:schemeClr val="bg1"/>
            </a:bgClr>
          </a:pattFill>
        </p:spPr>
        <p:txBody>
          <a:bodyPr wrap="square">
            <a:noAutofit/>
          </a:bodyPr>
          <a:lstStyle/>
          <a:p>
            <a:r>
              <a:rPr lang="en-US"/>
              <a:t>Click icon to add picture</a:t>
            </a:r>
            <a:endParaRPr lang="en-ID"/>
          </a:p>
        </p:txBody>
      </p:sp>
    </p:spTree>
    <p:extLst>
      <p:ext uri="{BB962C8B-B14F-4D97-AF65-F5344CB8AC3E}">
        <p14:creationId xmlns:p14="http://schemas.microsoft.com/office/powerpoint/2010/main" val="2851910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7CCB533-C170-436F-8D18-B3F906C032D0}"/>
              </a:ext>
            </a:extLst>
          </p:cNvPr>
          <p:cNvSpPr>
            <a:spLocks noGrp="1"/>
          </p:cNvSpPr>
          <p:nvPr>
            <p:ph type="pic" sz="quarter" idx="11"/>
          </p:nvPr>
        </p:nvSpPr>
        <p:spPr>
          <a:xfrm>
            <a:off x="1" y="1882789"/>
            <a:ext cx="4698999" cy="3321024"/>
          </a:xfrm>
          <a:custGeom>
            <a:avLst/>
            <a:gdLst>
              <a:gd name="connsiteX0" fmla="*/ 0 w 4698999"/>
              <a:gd name="connsiteY0" fmla="*/ 0 h 3321024"/>
              <a:gd name="connsiteX1" fmla="*/ 3038488 w 4698999"/>
              <a:gd name="connsiteY1" fmla="*/ 0 h 3321024"/>
              <a:gd name="connsiteX2" fmla="*/ 4698999 w 4698999"/>
              <a:gd name="connsiteY2" fmla="*/ 1660512 h 3321024"/>
              <a:gd name="connsiteX3" fmla="*/ 3038488 w 4698999"/>
              <a:gd name="connsiteY3" fmla="*/ 3321024 h 3321024"/>
              <a:gd name="connsiteX4" fmla="*/ 0 w 4698999"/>
              <a:gd name="connsiteY4" fmla="*/ 3321024 h 332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8999" h="3321024">
                <a:moveTo>
                  <a:pt x="0" y="0"/>
                </a:moveTo>
                <a:lnTo>
                  <a:pt x="3038488" y="0"/>
                </a:lnTo>
                <a:cubicBezTo>
                  <a:pt x="3955563" y="0"/>
                  <a:pt x="4698999" y="743437"/>
                  <a:pt x="4698999" y="1660512"/>
                </a:cubicBezTo>
                <a:cubicBezTo>
                  <a:pt x="4698999" y="2577587"/>
                  <a:pt x="3955563" y="3321024"/>
                  <a:pt x="3038488" y="3321024"/>
                </a:cubicBezTo>
                <a:lnTo>
                  <a:pt x="0" y="3321024"/>
                </a:lnTo>
                <a:close/>
              </a:path>
            </a:pathLst>
          </a:custGeom>
          <a:pattFill prst="pct20">
            <a:fgClr>
              <a:schemeClr val="accent1"/>
            </a:fgClr>
            <a:bgClr>
              <a:schemeClr val="bg1"/>
            </a:bgClr>
          </a:pattFill>
        </p:spPr>
        <p:txBody>
          <a:bodyPr wrap="square">
            <a:noAutofit/>
          </a:bodyPr>
          <a:lstStyle/>
          <a:p>
            <a:r>
              <a:rPr lang="en-US"/>
              <a:t>Click icon to add picture</a:t>
            </a:r>
            <a:endParaRPr lang="en-ID"/>
          </a:p>
        </p:txBody>
      </p:sp>
    </p:spTree>
    <p:extLst>
      <p:ext uri="{BB962C8B-B14F-4D97-AF65-F5344CB8AC3E}">
        <p14:creationId xmlns:p14="http://schemas.microsoft.com/office/powerpoint/2010/main" val="648768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459400D-43CA-40FD-A970-D9D65FF33949}"/>
              </a:ext>
            </a:extLst>
          </p:cNvPr>
          <p:cNvSpPr>
            <a:spLocks noGrp="1"/>
          </p:cNvSpPr>
          <p:nvPr>
            <p:ph type="pic" sz="quarter" idx="11"/>
          </p:nvPr>
        </p:nvSpPr>
        <p:spPr>
          <a:xfrm>
            <a:off x="5039382" y="3576058"/>
            <a:ext cx="6265952" cy="3281943"/>
          </a:xfrm>
          <a:custGeom>
            <a:avLst/>
            <a:gdLst>
              <a:gd name="connsiteX0" fmla="*/ 3132976 w 6265952"/>
              <a:gd name="connsiteY0" fmla="*/ 0 h 3281943"/>
              <a:gd name="connsiteX1" fmla="*/ 6265952 w 6265952"/>
              <a:gd name="connsiteY1" fmla="*/ 3132976 h 3281943"/>
              <a:gd name="connsiteX2" fmla="*/ 6258430 w 6265952"/>
              <a:gd name="connsiteY2" fmla="*/ 3281943 h 3281943"/>
              <a:gd name="connsiteX3" fmla="*/ 7524 w 6265952"/>
              <a:gd name="connsiteY3" fmla="*/ 3281943 h 3281943"/>
              <a:gd name="connsiteX4" fmla="*/ 0 w 6265952"/>
              <a:gd name="connsiteY4" fmla="*/ 3132976 h 3281943"/>
              <a:gd name="connsiteX5" fmla="*/ 3132976 w 6265952"/>
              <a:gd name="connsiteY5" fmla="*/ 0 h 32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952" h="3281943">
                <a:moveTo>
                  <a:pt x="3132976" y="0"/>
                </a:moveTo>
                <a:cubicBezTo>
                  <a:pt x="4863271" y="0"/>
                  <a:pt x="6265952" y="1402681"/>
                  <a:pt x="6265952" y="3132976"/>
                </a:cubicBezTo>
                <a:lnTo>
                  <a:pt x="6258430" y="3281943"/>
                </a:lnTo>
                <a:lnTo>
                  <a:pt x="7524" y="3281943"/>
                </a:lnTo>
                <a:lnTo>
                  <a:pt x="0" y="3132976"/>
                </a:lnTo>
                <a:cubicBezTo>
                  <a:pt x="0" y="1402681"/>
                  <a:pt x="1402681" y="0"/>
                  <a:pt x="3132976" y="0"/>
                </a:cubicBezTo>
                <a:close/>
              </a:path>
            </a:pathLst>
          </a:custGeom>
          <a:pattFill prst="pct20">
            <a:fgClr>
              <a:schemeClr val="accent1"/>
            </a:fgClr>
            <a:bgClr>
              <a:schemeClr val="bg1"/>
            </a:bgClr>
          </a:pattFill>
        </p:spPr>
        <p:txBody>
          <a:bodyPr wrap="square">
            <a:noAutofit/>
          </a:bodyPr>
          <a:lstStyle/>
          <a:p>
            <a:r>
              <a:rPr lang="en-US"/>
              <a:t>Click icon to add picture</a:t>
            </a:r>
            <a:endParaRPr lang="en-ID"/>
          </a:p>
        </p:txBody>
      </p:sp>
    </p:spTree>
    <p:extLst>
      <p:ext uri="{BB962C8B-B14F-4D97-AF65-F5344CB8AC3E}">
        <p14:creationId xmlns:p14="http://schemas.microsoft.com/office/powerpoint/2010/main" val="1960193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C3C1B92-A394-4F31-AE15-4B84F8A3279E}"/>
              </a:ext>
            </a:extLst>
          </p:cNvPr>
          <p:cNvSpPr>
            <a:spLocks noGrp="1"/>
          </p:cNvSpPr>
          <p:nvPr>
            <p:ph type="pic" sz="quarter" idx="11"/>
          </p:nvPr>
        </p:nvSpPr>
        <p:spPr>
          <a:xfrm>
            <a:off x="4988200" y="1"/>
            <a:ext cx="6265952" cy="3281943"/>
          </a:xfrm>
          <a:custGeom>
            <a:avLst/>
            <a:gdLst>
              <a:gd name="connsiteX0" fmla="*/ 7522 w 6265952"/>
              <a:gd name="connsiteY0" fmla="*/ 0 h 3281943"/>
              <a:gd name="connsiteX1" fmla="*/ 6258429 w 6265952"/>
              <a:gd name="connsiteY1" fmla="*/ 0 h 3281943"/>
              <a:gd name="connsiteX2" fmla="*/ 6265952 w 6265952"/>
              <a:gd name="connsiteY2" fmla="*/ 148967 h 3281943"/>
              <a:gd name="connsiteX3" fmla="*/ 3132976 w 6265952"/>
              <a:gd name="connsiteY3" fmla="*/ 3281943 h 3281943"/>
              <a:gd name="connsiteX4" fmla="*/ 0 w 6265952"/>
              <a:gd name="connsiteY4" fmla="*/ 148967 h 328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5952" h="3281943">
                <a:moveTo>
                  <a:pt x="7522" y="0"/>
                </a:moveTo>
                <a:lnTo>
                  <a:pt x="6258429" y="0"/>
                </a:lnTo>
                <a:lnTo>
                  <a:pt x="6265952" y="148967"/>
                </a:lnTo>
                <a:cubicBezTo>
                  <a:pt x="6265952" y="1879262"/>
                  <a:pt x="4863271" y="3281943"/>
                  <a:pt x="3132976" y="3281943"/>
                </a:cubicBezTo>
                <a:cubicBezTo>
                  <a:pt x="1402681" y="3281943"/>
                  <a:pt x="0" y="1879262"/>
                  <a:pt x="0" y="148967"/>
                </a:cubicBezTo>
                <a:close/>
              </a:path>
            </a:pathLst>
          </a:custGeom>
          <a:pattFill prst="pct20">
            <a:fgClr>
              <a:schemeClr val="accent1"/>
            </a:fgClr>
            <a:bgClr>
              <a:schemeClr val="bg1"/>
            </a:bgClr>
          </a:pattFill>
        </p:spPr>
        <p:txBody>
          <a:bodyPr wrap="square">
            <a:noAutofit/>
          </a:bodyPr>
          <a:lstStyle/>
          <a:p>
            <a:r>
              <a:rPr lang="en-US"/>
              <a:t>Click icon to add picture</a:t>
            </a:r>
            <a:endParaRPr lang="en-ID"/>
          </a:p>
        </p:txBody>
      </p:sp>
    </p:spTree>
    <p:extLst>
      <p:ext uri="{BB962C8B-B14F-4D97-AF65-F5344CB8AC3E}">
        <p14:creationId xmlns:p14="http://schemas.microsoft.com/office/powerpoint/2010/main" val="4250402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7F5904C-58FC-4C89-81E7-A34707C9B848}"/>
              </a:ext>
            </a:extLst>
          </p:cNvPr>
          <p:cNvSpPr>
            <a:spLocks noGrp="1"/>
          </p:cNvSpPr>
          <p:nvPr>
            <p:ph type="pic" sz="quarter" idx="12"/>
          </p:nvPr>
        </p:nvSpPr>
        <p:spPr>
          <a:xfrm>
            <a:off x="2629229" y="3304034"/>
            <a:ext cx="6999163" cy="3553966"/>
          </a:xfrm>
          <a:custGeom>
            <a:avLst/>
            <a:gdLst>
              <a:gd name="connsiteX0" fmla="*/ 3499581 w 6999163"/>
              <a:gd name="connsiteY0" fmla="*/ 0 h 3553966"/>
              <a:gd name="connsiteX1" fmla="*/ 6999163 w 6999163"/>
              <a:gd name="connsiteY1" fmla="*/ 3499583 h 3553966"/>
              <a:gd name="connsiteX2" fmla="*/ 6996417 w 6999163"/>
              <a:gd name="connsiteY2" fmla="*/ 3553966 h 3553966"/>
              <a:gd name="connsiteX3" fmla="*/ 2745 w 6999163"/>
              <a:gd name="connsiteY3" fmla="*/ 3553966 h 3553966"/>
              <a:gd name="connsiteX4" fmla="*/ 0 w 6999163"/>
              <a:gd name="connsiteY4" fmla="*/ 3499583 h 3553966"/>
              <a:gd name="connsiteX5" fmla="*/ 3499581 w 6999163"/>
              <a:gd name="connsiteY5" fmla="*/ 0 h 355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163" h="3553966">
                <a:moveTo>
                  <a:pt x="3499581" y="0"/>
                </a:moveTo>
                <a:cubicBezTo>
                  <a:pt x="5432347" y="0"/>
                  <a:pt x="6999163" y="1566817"/>
                  <a:pt x="6999163" y="3499583"/>
                </a:cubicBezTo>
                <a:lnTo>
                  <a:pt x="6996417" y="3553966"/>
                </a:lnTo>
                <a:lnTo>
                  <a:pt x="2745" y="3553966"/>
                </a:lnTo>
                <a:lnTo>
                  <a:pt x="0" y="3499583"/>
                </a:lnTo>
                <a:cubicBezTo>
                  <a:pt x="0" y="1566817"/>
                  <a:pt x="1566816" y="0"/>
                  <a:pt x="3499581" y="0"/>
                </a:cubicBezTo>
                <a:close/>
              </a:path>
            </a:pathLst>
          </a:custGeom>
          <a:pattFill prst="pct20">
            <a:fgClr>
              <a:schemeClr val="accent1"/>
            </a:fgClr>
            <a:bgClr>
              <a:schemeClr val="bg1"/>
            </a:bgClr>
          </a:pattFill>
        </p:spPr>
        <p:txBody>
          <a:bodyPr wrap="square">
            <a:noAutofit/>
          </a:bodyPr>
          <a:lstStyle/>
          <a:p>
            <a:r>
              <a:rPr lang="en-US"/>
              <a:t>Click icon to add picture</a:t>
            </a:r>
            <a:endParaRPr lang="en-ID"/>
          </a:p>
        </p:txBody>
      </p:sp>
    </p:spTree>
    <p:extLst>
      <p:ext uri="{BB962C8B-B14F-4D97-AF65-F5344CB8AC3E}">
        <p14:creationId xmlns:p14="http://schemas.microsoft.com/office/powerpoint/2010/main" val="1888856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491C26E-09DC-4372-9B6A-F3DEB0E1AF7C}"/>
              </a:ext>
            </a:extLst>
          </p:cNvPr>
          <p:cNvSpPr>
            <a:spLocks noGrp="1"/>
          </p:cNvSpPr>
          <p:nvPr>
            <p:ph type="pic" sz="quarter" idx="12"/>
          </p:nvPr>
        </p:nvSpPr>
        <p:spPr>
          <a:xfrm>
            <a:off x="0" y="2"/>
            <a:ext cx="7389441" cy="5943599"/>
          </a:xfrm>
          <a:custGeom>
            <a:avLst/>
            <a:gdLst>
              <a:gd name="connsiteX0" fmla="*/ 0 w 7389441"/>
              <a:gd name="connsiteY0" fmla="*/ 0 h 5943599"/>
              <a:gd name="connsiteX1" fmla="*/ 6120620 w 7389441"/>
              <a:gd name="connsiteY1" fmla="*/ 0 h 5943599"/>
              <a:gd name="connsiteX2" fmla="*/ 6123830 w 7389441"/>
              <a:gd name="connsiteY2" fmla="*/ 518362 h 5943599"/>
              <a:gd name="connsiteX3" fmla="*/ 5337345 w 7389441"/>
              <a:gd name="connsiteY3" fmla="*/ 3413567 h 5943599"/>
              <a:gd name="connsiteX4" fmla="*/ 5099345 w 7389441"/>
              <a:gd name="connsiteY4" fmla="*/ 3821025 h 5943599"/>
              <a:gd name="connsiteX5" fmla="*/ 5455947 w 7389441"/>
              <a:gd name="connsiteY5" fmla="*/ 3415925 h 5943599"/>
              <a:gd name="connsiteX6" fmla="*/ 6714835 w 7389441"/>
              <a:gd name="connsiteY6" fmla="*/ 969658 h 5943599"/>
              <a:gd name="connsiteX7" fmla="*/ 6762502 w 7389441"/>
              <a:gd name="connsiteY7" fmla="*/ 779039 h 5943599"/>
              <a:gd name="connsiteX8" fmla="*/ 6862610 w 7389441"/>
              <a:gd name="connsiteY8" fmla="*/ 943821 h 5943599"/>
              <a:gd name="connsiteX9" fmla="*/ 7389441 w 7389441"/>
              <a:gd name="connsiteY9" fmla="*/ 3024439 h 5943599"/>
              <a:gd name="connsiteX10" fmla="*/ 7046417 w 7389441"/>
              <a:gd name="connsiteY10" fmla="*/ 4723495 h 5943599"/>
              <a:gd name="connsiteX11" fmla="*/ 6921929 w 7389441"/>
              <a:gd name="connsiteY11" fmla="*/ 4981916 h 5943599"/>
              <a:gd name="connsiteX12" fmla="*/ 6877372 w 7389441"/>
              <a:gd name="connsiteY12" fmla="*/ 5015082 h 5943599"/>
              <a:gd name="connsiteX13" fmla="*/ 1898984 w 7389441"/>
              <a:gd name="connsiteY13" fmla="*/ 5532963 h 5943599"/>
              <a:gd name="connsiteX14" fmla="*/ 70139 w 7389441"/>
              <a:gd name="connsiteY14" fmla="*/ 4233920 h 5943599"/>
              <a:gd name="connsiteX15" fmla="*/ 0 w 7389441"/>
              <a:gd name="connsiteY15" fmla="*/ 4151870 h 594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89441" h="5943599">
                <a:moveTo>
                  <a:pt x="0" y="0"/>
                </a:moveTo>
                <a:lnTo>
                  <a:pt x="6120620" y="0"/>
                </a:lnTo>
                <a:lnTo>
                  <a:pt x="6123830" y="518362"/>
                </a:lnTo>
                <a:cubicBezTo>
                  <a:pt x="6074091" y="1533446"/>
                  <a:pt x="5802487" y="2521793"/>
                  <a:pt x="5337345" y="3413567"/>
                </a:cubicBezTo>
                <a:lnTo>
                  <a:pt x="5099345" y="3821025"/>
                </a:lnTo>
                <a:lnTo>
                  <a:pt x="5455947" y="3415925"/>
                </a:lnTo>
                <a:cubicBezTo>
                  <a:pt x="6034898" y="2689803"/>
                  <a:pt x="6461799" y="1856449"/>
                  <a:pt x="6714835" y="969658"/>
                </a:cubicBezTo>
                <a:lnTo>
                  <a:pt x="6762502" y="779039"/>
                </a:lnTo>
                <a:lnTo>
                  <a:pt x="6862610" y="943821"/>
                </a:lnTo>
                <a:cubicBezTo>
                  <a:pt x="7198595" y="1562313"/>
                  <a:pt x="7389441" y="2271088"/>
                  <a:pt x="7389441" y="3024439"/>
                </a:cubicBezTo>
                <a:cubicBezTo>
                  <a:pt x="7389441" y="3627121"/>
                  <a:pt x="7267299" y="4201274"/>
                  <a:pt x="7046417" y="4723495"/>
                </a:cubicBezTo>
                <a:lnTo>
                  <a:pt x="6921929" y="4981916"/>
                </a:lnTo>
                <a:lnTo>
                  <a:pt x="6877372" y="5015082"/>
                </a:lnTo>
                <a:cubicBezTo>
                  <a:pt x="5465898" y="5994575"/>
                  <a:pt x="3598396" y="6251586"/>
                  <a:pt x="1898984" y="5532963"/>
                </a:cubicBezTo>
                <a:cubicBezTo>
                  <a:pt x="1178021" y="5228093"/>
                  <a:pt x="561962" y="4779193"/>
                  <a:pt x="70139" y="4233920"/>
                </a:cubicBezTo>
                <a:lnTo>
                  <a:pt x="0" y="4151870"/>
                </a:lnTo>
                <a:close/>
              </a:path>
            </a:pathLst>
          </a:custGeom>
          <a:pattFill prst="pct20">
            <a:fgClr>
              <a:schemeClr val="accent1"/>
            </a:fgClr>
            <a:bgClr>
              <a:schemeClr val="bg1"/>
            </a:bgClr>
          </a:pattFill>
        </p:spPr>
        <p:txBody>
          <a:bodyPr wrap="square">
            <a:noAutofit/>
          </a:bodyPr>
          <a:lstStyle/>
          <a:p>
            <a:r>
              <a:rPr lang="en-US"/>
              <a:t>Click icon to add picture</a:t>
            </a:r>
            <a:endParaRPr lang="en-ID"/>
          </a:p>
        </p:txBody>
      </p:sp>
    </p:spTree>
    <p:extLst>
      <p:ext uri="{BB962C8B-B14F-4D97-AF65-F5344CB8AC3E}">
        <p14:creationId xmlns:p14="http://schemas.microsoft.com/office/powerpoint/2010/main" val="1638176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3D2ED2-DA71-4F9B-A482-E0D1C3FE5A75}"/>
              </a:ext>
            </a:extLst>
          </p:cNvPr>
          <p:cNvSpPr>
            <a:spLocks noGrp="1"/>
          </p:cNvSpPr>
          <p:nvPr>
            <p:ph type="pic" sz="quarter" idx="12"/>
          </p:nvPr>
        </p:nvSpPr>
        <p:spPr>
          <a:xfrm>
            <a:off x="4802560" y="914400"/>
            <a:ext cx="7389440" cy="5943600"/>
          </a:xfrm>
          <a:custGeom>
            <a:avLst/>
            <a:gdLst>
              <a:gd name="connsiteX0" fmla="*/ 3540618 w 7389440"/>
              <a:gd name="connsiteY0" fmla="*/ 432 h 5943600"/>
              <a:gd name="connsiteX1" fmla="*/ 5490456 w 7389440"/>
              <a:gd name="connsiteY1" fmla="*/ 410638 h 5943600"/>
              <a:gd name="connsiteX2" fmla="*/ 7319302 w 7389440"/>
              <a:gd name="connsiteY2" fmla="*/ 1709680 h 5943600"/>
              <a:gd name="connsiteX3" fmla="*/ 7389440 w 7389440"/>
              <a:gd name="connsiteY3" fmla="*/ 1791731 h 5943600"/>
              <a:gd name="connsiteX4" fmla="*/ 7389440 w 7389440"/>
              <a:gd name="connsiteY4" fmla="*/ 5943600 h 5943600"/>
              <a:gd name="connsiteX5" fmla="*/ 1268821 w 7389440"/>
              <a:gd name="connsiteY5" fmla="*/ 5943600 h 5943600"/>
              <a:gd name="connsiteX6" fmla="*/ 1265610 w 7389440"/>
              <a:gd name="connsiteY6" fmla="*/ 5425239 h 5943600"/>
              <a:gd name="connsiteX7" fmla="*/ 2052096 w 7389440"/>
              <a:gd name="connsiteY7" fmla="*/ 2530034 h 5943600"/>
              <a:gd name="connsiteX8" fmla="*/ 2290095 w 7389440"/>
              <a:gd name="connsiteY8" fmla="*/ 2122576 h 5943600"/>
              <a:gd name="connsiteX9" fmla="*/ 1933494 w 7389440"/>
              <a:gd name="connsiteY9" fmla="*/ 2527676 h 5943600"/>
              <a:gd name="connsiteX10" fmla="*/ 674606 w 7389440"/>
              <a:gd name="connsiteY10" fmla="*/ 4973943 h 5943600"/>
              <a:gd name="connsiteX11" fmla="*/ 626938 w 7389440"/>
              <a:gd name="connsiteY11" fmla="*/ 5164562 h 5943600"/>
              <a:gd name="connsiteX12" fmla="*/ 526831 w 7389440"/>
              <a:gd name="connsiteY12" fmla="*/ 4999780 h 5943600"/>
              <a:gd name="connsiteX13" fmla="*/ 0 w 7389440"/>
              <a:gd name="connsiteY13" fmla="*/ 2919161 h 5943600"/>
              <a:gd name="connsiteX14" fmla="*/ 343023 w 7389440"/>
              <a:gd name="connsiteY14" fmla="*/ 1220106 h 5943600"/>
              <a:gd name="connsiteX15" fmla="*/ 467512 w 7389440"/>
              <a:gd name="connsiteY15" fmla="*/ 961684 h 5943600"/>
              <a:gd name="connsiteX16" fmla="*/ 512069 w 7389440"/>
              <a:gd name="connsiteY16" fmla="*/ 928519 h 5943600"/>
              <a:gd name="connsiteX17" fmla="*/ 3540618 w 7389440"/>
              <a:gd name="connsiteY17" fmla="*/ 432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89440" h="5943600">
                <a:moveTo>
                  <a:pt x="3540618" y="432"/>
                </a:moveTo>
                <a:cubicBezTo>
                  <a:pt x="4192260" y="8869"/>
                  <a:pt x="4853177" y="141154"/>
                  <a:pt x="5490456" y="410638"/>
                </a:cubicBezTo>
                <a:cubicBezTo>
                  <a:pt x="6211420" y="715508"/>
                  <a:pt x="6827479" y="1164407"/>
                  <a:pt x="7319302" y="1709680"/>
                </a:cubicBezTo>
                <a:lnTo>
                  <a:pt x="7389440" y="1791731"/>
                </a:lnTo>
                <a:lnTo>
                  <a:pt x="7389440" y="5943600"/>
                </a:lnTo>
                <a:lnTo>
                  <a:pt x="1268821" y="5943600"/>
                </a:lnTo>
                <a:lnTo>
                  <a:pt x="1265610" y="5425239"/>
                </a:lnTo>
                <a:cubicBezTo>
                  <a:pt x="1315350" y="4410155"/>
                  <a:pt x="1586954" y="3421807"/>
                  <a:pt x="2052096" y="2530034"/>
                </a:cubicBezTo>
                <a:lnTo>
                  <a:pt x="2290095" y="2122576"/>
                </a:lnTo>
                <a:lnTo>
                  <a:pt x="1933494" y="2527676"/>
                </a:lnTo>
                <a:cubicBezTo>
                  <a:pt x="1354543" y="3253797"/>
                  <a:pt x="927642" y="4087152"/>
                  <a:pt x="674606" y="4973943"/>
                </a:cubicBezTo>
                <a:lnTo>
                  <a:pt x="626938" y="5164562"/>
                </a:lnTo>
                <a:lnTo>
                  <a:pt x="526831" y="4999780"/>
                </a:lnTo>
                <a:cubicBezTo>
                  <a:pt x="190846" y="4381288"/>
                  <a:pt x="0" y="3672512"/>
                  <a:pt x="0" y="2919161"/>
                </a:cubicBezTo>
                <a:cubicBezTo>
                  <a:pt x="0" y="2316480"/>
                  <a:pt x="122142" y="1742327"/>
                  <a:pt x="343023" y="1220106"/>
                </a:cubicBezTo>
                <a:lnTo>
                  <a:pt x="467512" y="961684"/>
                </a:lnTo>
                <a:lnTo>
                  <a:pt x="512069" y="928519"/>
                </a:lnTo>
                <a:cubicBezTo>
                  <a:pt x="1394240" y="316335"/>
                  <a:pt x="2454547" y="-13628"/>
                  <a:pt x="3540618" y="432"/>
                </a:cubicBezTo>
                <a:close/>
              </a:path>
            </a:pathLst>
          </a:custGeom>
          <a:pattFill prst="pct20">
            <a:fgClr>
              <a:schemeClr val="accent1"/>
            </a:fgClr>
            <a:bgClr>
              <a:schemeClr val="bg1"/>
            </a:bgClr>
          </a:pattFill>
        </p:spPr>
        <p:txBody>
          <a:bodyPr wrap="square">
            <a:noAutofit/>
          </a:bodyPr>
          <a:lstStyle/>
          <a:p>
            <a:r>
              <a:rPr lang="en-US"/>
              <a:t>Click icon to add picture</a:t>
            </a:r>
            <a:endParaRPr lang="en-ID"/>
          </a:p>
        </p:txBody>
      </p:sp>
    </p:spTree>
    <p:extLst>
      <p:ext uri="{BB962C8B-B14F-4D97-AF65-F5344CB8AC3E}">
        <p14:creationId xmlns:p14="http://schemas.microsoft.com/office/powerpoint/2010/main" val="639369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EE30E40-5623-43F1-96E1-26FEBBA1AC32}"/>
              </a:ext>
            </a:extLst>
          </p:cNvPr>
          <p:cNvSpPr>
            <a:spLocks noGrp="1"/>
          </p:cNvSpPr>
          <p:nvPr>
            <p:ph type="pic" sz="quarter" idx="10"/>
          </p:nvPr>
        </p:nvSpPr>
        <p:spPr>
          <a:xfrm>
            <a:off x="1474458" y="1402372"/>
            <a:ext cx="4772684" cy="3024555"/>
          </a:xfrm>
          <a:prstGeom prst="roundRect">
            <a:avLst>
              <a:gd name="adj" fmla="val 1866"/>
            </a:avLst>
          </a:prstGeom>
          <a:pattFill prst="pct20">
            <a:fgClr>
              <a:schemeClr val="accent1"/>
            </a:fgClr>
            <a:bgClr>
              <a:schemeClr val="bg1"/>
            </a:bgClr>
          </a:pattFill>
          <a:effectLst/>
        </p:spPr>
        <p:txBody>
          <a:bodyPr wrap="square">
            <a:noAutofit/>
          </a:bodyPr>
          <a:lstStyle/>
          <a:p>
            <a:r>
              <a:rPr lang="en-US"/>
              <a:t>Click icon to add picture</a:t>
            </a:r>
            <a:endParaRPr lang="en-ID"/>
          </a:p>
        </p:txBody>
      </p:sp>
    </p:spTree>
    <p:extLst>
      <p:ext uri="{BB962C8B-B14F-4D97-AF65-F5344CB8AC3E}">
        <p14:creationId xmlns:p14="http://schemas.microsoft.com/office/powerpoint/2010/main" val="1057957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13F0832-CE01-4B97-8261-657B7A8E994F}"/>
              </a:ext>
            </a:extLst>
          </p:cNvPr>
          <p:cNvSpPr>
            <a:spLocks noGrp="1"/>
          </p:cNvSpPr>
          <p:nvPr>
            <p:ph type="pic" sz="quarter" idx="10"/>
          </p:nvPr>
        </p:nvSpPr>
        <p:spPr>
          <a:xfrm>
            <a:off x="7594600" y="1219200"/>
            <a:ext cx="2514600" cy="4445000"/>
          </a:xfrm>
          <a:prstGeom prst="roundRect">
            <a:avLst>
              <a:gd name="adj" fmla="val 0"/>
            </a:avLst>
          </a:prstGeom>
          <a:pattFill prst="pct20">
            <a:fgClr>
              <a:schemeClr val="accent1"/>
            </a:fgClr>
            <a:bgClr>
              <a:schemeClr val="bg1"/>
            </a:bgClr>
          </a:pattFill>
          <a:effectLst/>
        </p:spPr>
        <p:txBody>
          <a:bodyPr wrap="square">
            <a:noAutofit/>
          </a:bodyPr>
          <a:lstStyle/>
          <a:p>
            <a:r>
              <a:rPr lang="en-US"/>
              <a:t>Click icon to add picture</a:t>
            </a:r>
            <a:endParaRPr lang="en-ID"/>
          </a:p>
        </p:txBody>
      </p:sp>
    </p:spTree>
    <p:extLst>
      <p:ext uri="{BB962C8B-B14F-4D97-AF65-F5344CB8AC3E}">
        <p14:creationId xmlns:p14="http://schemas.microsoft.com/office/powerpoint/2010/main" val="3494653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EA8F3782-D44D-41F3-9022-2D674F7AD926}"/>
              </a:ext>
            </a:extLst>
          </p:cNvPr>
          <p:cNvSpPr>
            <a:spLocks noGrp="1"/>
          </p:cNvSpPr>
          <p:nvPr>
            <p:ph type="pic" sz="quarter" idx="12"/>
          </p:nvPr>
        </p:nvSpPr>
        <p:spPr>
          <a:xfrm>
            <a:off x="964642" y="1104900"/>
            <a:ext cx="6185458" cy="3695700"/>
          </a:xfrm>
          <a:prstGeom prst="roundRect">
            <a:avLst>
              <a:gd name="adj" fmla="val 3952"/>
            </a:avLst>
          </a:prstGeom>
          <a:pattFill prst="pct20">
            <a:fgClr>
              <a:schemeClr val="accent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907542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223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EA8F3782-D44D-41F3-9022-2D674F7AD926}"/>
              </a:ext>
            </a:extLst>
          </p:cNvPr>
          <p:cNvSpPr>
            <a:spLocks noGrp="1"/>
          </p:cNvSpPr>
          <p:nvPr>
            <p:ph type="pic" sz="quarter" idx="12"/>
          </p:nvPr>
        </p:nvSpPr>
        <p:spPr>
          <a:xfrm>
            <a:off x="6705600" y="1206500"/>
            <a:ext cx="3365500" cy="4470400"/>
          </a:xfrm>
          <a:prstGeom prst="rect">
            <a:avLst/>
          </a:prstGeom>
          <a:pattFill prst="pct20">
            <a:fgClr>
              <a:schemeClr val="accent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2805897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97104FB-F32C-4601-9995-4DD72E0C604F}"/>
              </a:ext>
            </a:extLst>
          </p:cNvPr>
          <p:cNvSpPr>
            <a:spLocks noGrp="1"/>
          </p:cNvSpPr>
          <p:nvPr>
            <p:ph type="pic" sz="quarter" idx="12"/>
          </p:nvPr>
        </p:nvSpPr>
        <p:spPr>
          <a:xfrm>
            <a:off x="951926" y="749013"/>
            <a:ext cx="5359974" cy="5359974"/>
          </a:xfrm>
          <a:custGeom>
            <a:avLst/>
            <a:gdLst>
              <a:gd name="connsiteX0" fmla="*/ 2679987 w 5359974"/>
              <a:gd name="connsiteY0" fmla="*/ 0 h 5359974"/>
              <a:gd name="connsiteX1" fmla="*/ 5359974 w 5359974"/>
              <a:gd name="connsiteY1" fmla="*/ 2679987 h 5359974"/>
              <a:gd name="connsiteX2" fmla="*/ 2679987 w 5359974"/>
              <a:gd name="connsiteY2" fmla="*/ 5359974 h 5359974"/>
              <a:gd name="connsiteX3" fmla="*/ 0 w 5359974"/>
              <a:gd name="connsiteY3" fmla="*/ 2679987 h 5359974"/>
              <a:gd name="connsiteX4" fmla="*/ 2679987 w 5359974"/>
              <a:gd name="connsiteY4" fmla="*/ 0 h 535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974" h="5359974">
                <a:moveTo>
                  <a:pt x="2679987" y="0"/>
                </a:moveTo>
                <a:cubicBezTo>
                  <a:pt x="4160103" y="0"/>
                  <a:pt x="5359974" y="1199871"/>
                  <a:pt x="5359974" y="2679987"/>
                </a:cubicBezTo>
                <a:cubicBezTo>
                  <a:pt x="5359974" y="4160103"/>
                  <a:pt x="4160103" y="5359974"/>
                  <a:pt x="2679987" y="5359974"/>
                </a:cubicBezTo>
                <a:cubicBezTo>
                  <a:pt x="1199871" y="5359974"/>
                  <a:pt x="0" y="4160103"/>
                  <a:pt x="0" y="2679987"/>
                </a:cubicBezTo>
                <a:cubicBezTo>
                  <a:pt x="0" y="1199871"/>
                  <a:pt x="1199871" y="0"/>
                  <a:pt x="2679987" y="0"/>
                </a:cubicBezTo>
                <a:close/>
              </a:path>
            </a:pathLst>
          </a:custGeom>
          <a:pattFill prst="pct20">
            <a:fgClr>
              <a:schemeClr val="accent1"/>
            </a:fgClr>
            <a:bgClr>
              <a:schemeClr val="bg1"/>
            </a:bgClr>
          </a:pattFill>
        </p:spPr>
        <p:txBody>
          <a:bodyPr wrap="square">
            <a:noAutofit/>
          </a:bodyPr>
          <a:lstStyle/>
          <a:p>
            <a:r>
              <a:rPr lang="en-US"/>
              <a:t>Click icon to add picture</a:t>
            </a:r>
          </a:p>
        </p:txBody>
      </p:sp>
    </p:spTree>
    <p:extLst>
      <p:ext uri="{BB962C8B-B14F-4D97-AF65-F5344CB8AC3E}">
        <p14:creationId xmlns:p14="http://schemas.microsoft.com/office/powerpoint/2010/main" val="3088703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27712BD-976F-4EAC-ADA8-031220012437}"/>
              </a:ext>
            </a:extLst>
          </p:cNvPr>
          <p:cNvSpPr>
            <a:spLocks noGrp="1"/>
          </p:cNvSpPr>
          <p:nvPr>
            <p:ph type="pic" sz="quarter" idx="13"/>
          </p:nvPr>
        </p:nvSpPr>
        <p:spPr>
          <a:xfrm>
            <a:off x="5880100" y="749013"/>
            <a:ext cx="5359974" cy="5359974"/>
          </a:xfrm>
          <a:custGeom>
            <a:avLst/>
            <a:gdLst>
              <a:gd name="connsiteX0" fmla="*/ 2679987 w 5359974"/>
              <a:gd name="connsiteY0" fmla="*/ 0 h 5359974"/>
              <a:gd name="connsiteX1" fmla="*/ 5359974 w 5359974"/>
              <a:gd name="connsiteY1" fmla="*/ 2679987 h 5359974"/>
              <a:gd name="connsiteX2" fmla="*/ 2679987 w 5359974"/>
              <a:gd name="connsiteY2" fmla="*/ 5359974 h 5359974"/>
              <a:gd name="connsiteX3" fmla="*/ 0 w 5359974"/>
              <a:gd name="connsiteY3" fmla="*/ 2679987 h 5359974"/>
              <a:gd name="connsiteX4" fmla="*/ 2679987 w 5359974"/>
              <a:gd name="connsiteY4" fmla="*/ 0 h 535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974" h="5359974">
                <a:moveTo>
                  <a:pt x="2679987" y="0"/>
                </a:moveTo>
                <a:cubicBezTo>
                  <a:pt x="4160103" y="0"/>
                  <a:pt x="5359974" y="1199871"/>
                  <a:pt x="5359974" y="2679987"/>
                </a:cubicBezTo>
                <a:cubicBezTo>
                  <a:pt x="5359974" y="4160103"/>
                  <a:pt x="4160103" y="5359974"/>
                  <a:pt x="2679987" y="5359974"/>
                </a:cubicBezTo>
                <a:cubicBezTo>
                  <a:pt x="1199871" y="5359974"/>
                  <a:pt x="0" y="4160103"/>
                  <a:pt x="0" y="2679987"/>
                </a:cubicBezTo>
                <a:cubicBezTo>
                  <a:pt x="0" y="1199871"/>
                  <a:pt x="1199871" y="0"/>
                  <a:pt x="2679987" y="0"/>
                </a:cubicBezTo>
                <a:close/>
              </a:path>
            </a:pathLst>
          </a:custGeom>
          <a:pattFill prst="pct20">
            <a:fgClr>
              <a:schemeClr val="accent1"/>
            </a:fgClr>
            <a:bgClr>
              <a:schemeClr val="bg1"/>
            </a:bgClr>
          </a:pattFill>
        </p:spPr>
        <p:txBody>
          <a:bodyPr wrap="square">
            <a:noAutofit/>
          </a:bodyPr>
          <a:lstStyle/>
          <a:p>
            <a:r>
              <a:rPr lang="en-US"/>
              <a:t>Click icon to add picture</a:t>
            </a:r>
          </a:p>
        </p:txBody>
      </p:sp>
    </p:spTree>
    <p:extLst>
      <p:ext uri="{BB962C8B-B14F-4D97-AF65-F5344CB8AC3E}">
        <p14:creationId xmlns:p14="http://schemas.microsoft.com/office/powerpoint/2010/main" val="84345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B739FB0-91D8-47A4-AE31-A6F383A30A7A}"/>
              </a:ext>
            </a:extLst>
          </p:cNvPr>
          <p:cNvSpPr>
            <a:spLocks noGrp="1"/>
          </p:cNvSpPr>
          <p:nvPr>
            <p:ph type="pic" sz="quarter" idx="10"/>
          </p:nvPr>
        </p:nvSpPr>
        <p:spPr>
          <a:xfrm>
            <a:off x="2074822" y="4095177"/>
            <a:ext cx="5673368" cy="2762822"/>
          </a:xfrm>
          <a:custGeom>
            <a:avLst/>
            <a:gdLst>
              <a:gd name="connsiteX0" fmla="*/ 2836684 w 5673368"/>
              <a:gd name="connsiteY0" fmla="*/ 0 h 2762822"/>
              <a:gd name="connsiteX1" fmla="*/ 5662630 w 5673368"/>
              <a:gd name="connsiteY1" fmla="*/ 2550175 h 2762822"/>
              <a:gd name="connsiteX2" fmla="*/ 5673368 w 5673368"/>
              <a:gd name="connsiteY2" fmla="*/ 2762822 h 2762822"/>
              <a:gd name="connsiteX3" fmla="*/ 0 w 5673368"/>
              <a:gd name="connsiteY3" fmla="*/ 2762822 h 2762822"/>
              <a:gd name="connsiteX4" fmla="*/ 10738 w 5673368"/>
              <a:gd name="connsiteY4" fmla="*/ 2550175 h 2762822"/>
              <a:gd name="connsiteX5" fmla="*/ 2836684 w 5673368"/>
              <a:gd name="connsiteY5" fmla="*/ 0 h 276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368" h="2762822">
                <a:moveTo>
                  <a:pt x="2836684" y="0"/>
                </a:moveTo>
                <a:cubicBezTo>
                  <a:pt x="4307459" y="0"/>
                  <a:pt x="5517162" y="1117780"/>
                  <a:pt x="5662630" y="2550175"/>
                </a:cubicBezTo>
                <a:lnTo>
                  <a:pt x="5673368" y="2762822"/>
                </a:lnTo>
                <a:lnTo>
                  <a:pt x="0" y="2762822"/>
                </a:lnTo>
                <a:lnTo>
                  <a:pt x="10738" y="2550175"/>
                </a:lnTo>
                <a:cubicBezTo>
                  <a:pt x="156205" y="1117780"/>
                  <a:pt x="1365909" y="0"/>
                  <a:pt x="2836684" y="0"/>
                </a:cubicBezTo>
                <a:close/>
              </a:path>
            </a:pathLst>
          </a:custGeom>
          <a:pattFill prst="pct20">
            <a:fgClr>
              <a:schemeClr val="accent1"/>
            </a:fgClr>
            <a:bgClr>
              <a:schemeClr val="bg1"/>
            </a:bgClr>
          </a:pattFill>
        </p:spPr>
        <p:txBody>
          <a:bodyPr wrap="square">
            <a:noAutofit/>
          </a:bodyPr>
          <a:lstStyle/>
          <a:p>
            <a:r>
              <a:rPr lang="en-US"/>
              <a:t>Click icon to add picture</a:t>
            </a:r>
            <a:endParaRPr lang="en-ID"/>
          </a:p>
        </p:txBody>
      </p:sp>
    </p:spTree>
    <p:extLst>
      <p:ext uri="{BB962C8B-B14F-4D97-AF65-F5344CB8AC3E}">
        <p14:creationId xmlns:p14="http://schemas.microsoft.com/office/powerpoint/2010/main" val="131660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A39652C-5FCA-4D88-A64F-274415955136}"/>
              </a:ext>
            </a:extLst>
          </p:cNvPr>
          <p:cNvSpPr>
            <a:spLocks noGrp="1"/>
          </p:cNvSpPr>
          <p:nvPr>
            <p:ph type="pic" sz="quarter" idx="10"/>
          </p:nvPr>
        </p:nvSpPr>
        <p:spPr>
          <a:xfrm>
            <a:off x="5909366" y="0"/>
            <a:ext cx="5681224" cy="2840611"/>
          </a:xfrm>
          <a:custGeom>
            <a:avLst/>
            <a:gdLst>
              <a:gd name="connsiteX0" fmla="*/ 0 w 5681224"/>
              <a:gd name="connsiteY0" fmla="*/ 0 h 2840611"/>
              <a:gd name="connsiteX1" fmla="*/ 5681224 w 5681224"/>
              <a:gd name="connsiteY1" fmla="*/ 0 h 2840611"/>
              <a:gd name="connsiteX2" fmla="*/ 2840612 w 5681224"/>
              <a:gd name="connsiteY2" fmla="*/ 2840611 h 2840611"/>
              <a:gd name="connsiteX3" fmla="*/ 0 w 5681224"/>
              <a:gd name="connsiteY3" fmla="*/ 0 h 2840611"/>
            </a:gdLst>
            <a:ahLst/>
            <a:cxnLst>
              <a:cxn ang="0">
                <a:pos x="connsiteX0" y="connsiteY0"/>
              </a:cxn>
              <a:cxn ang="0">
                <a:pos x="connsiteX1" y="connsiteY1"/>
              </a:cxn>
              <a:cxn ang="0">
                <a:pos x="connsiteX2" y="connsiteY2"/>
              </a:cxn>
              <a:cxn ang="0">
                <a:pos x="connsiteX3" y="connsiteY3"/>
              </a:cxn>
            </a:cxnLst>
            <a:rect l="l" t="t" r="r" b="b"/>
            <a:pathLst>
              <a:path w="5681224" h="2840611">
                <a:moveTo>
                  <a:pt x="0" y="0"/>
                </a:moveTo>
                <a:lnTo>
                  <a:pt x="5681224" y="0"/>
                </a:lnTo>
                <a:cubicBezTo>
                  <a:pt x="5681224" y="1568826"/>
                  <a:pt x="4409439" y="2840611"/>
                  <a:pt x="2840612" y="2840611"/>
                </a:cubicBezTo>
                <a:cubicBezTo>
                  <a:pt x="1271785" y="2840611"/>
                  <a:pt x="0" y="1568826"/>
                  <a:pt x="0" y="0"/>
                </a:cubicBezTo>
                <a:close/>
              </a:path>
            </a:pathLst>
          </a:custGeom>
          <a:pattFill prst="pct20">
            <a:fgClr>
              <a:schemeClr val="accent1"/>
            </a:fgClr>
            <a:bgClr>
              <a:schemeClr val="bg1"/>
            </a:bgClr>
          </a:pattFill>
        </p:spPr>
        <p:txBody>
          <a:bodyPr wrap="square">
            <a:noAutofit/>
          </a:bodyPr>
          <a:lstStyle/>
          <a:p>
            <a:r>
              <a:rPr lang="en-US"/>
              <a:t>Click icon to add picture</a:t>
            </a:r>
            <a:endParaRPr lang="en-ID"/>
          </a:p>
        </p:txBody>
      </p:sp>
    </p:spTree>
    <p:extLst>
      <p:ext uri="{BB962C8B-B14F-4D97-AF65-F5344CB8AC3E}">
        <p14:creationId xmlns:p14="http://schemas.microsoft.com/office/powerpoint/2010/main" val="175462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F484213-89B4-4323-8FF7-4CDFB97E039C}"/>
              </a:ext>
            </a:extLst>
          </p:cNvPr>
          <p:cNvSpPr>
            <a:spLocks noGrp="1"/>
          </p:cNvSpPr>
          <p:nvPr>
            <p:ph type="pic" sz="quarter" idx="10"/>
          </p:nvPr>
        </p:nvSpPr>
        <p:spPr>
          <a:xfrm>
            <a:off x="958608" y="1529984"/>
            <a:ext cx="4279504" cy="4279504"/>
          </a:xfrm>
          <a:custGeom>
            <a:avLst/>
            <a:gdLst>
              <a:gd name="connsiteX0" fmla="*/ 2139752 w 4279504"/>
              <a:gd name="connsiteY0" fmla="*/ 0 h 4279504"/>
              <a:gd name="connsiteX1" fmla="*/ 4279504 w 4279504"/>
              <a:gd name="connsiteY1" fmla="*/ 2139752 h 4279504"/>
              <a:gd name="connsiteX2" fmla="*/ 2139752 w 4279504"/>
              <a:gd name="connsiteY2" fmla="*/ 4279504 h 4279504"/>
              <a:gd name="connsiteX3" fmla="*/ 0 w 4279504"/>
              <a:gd name="connsiteY3" fmla="*/ 2139752 h 4279504"/>
              <a:gd name="connsiteX4" fmla="*/ 2139752 w 4279504"/>
              <a:gd name="connsiteY4" fmla="*/ 0 h 4279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9504" h="4279504">
                <a:moveTo>
                  <a:pt x="2139752" y="0"/>
                </a:moveTo>
                <a:cubicBezTo>
                  <a:pt x="3321504" y="0"/>
                  <a:pt x="4279504" y="958000"/>
                  <a:pt x="4279504" y="2139752"/>
                </a:cubicBezTo>
                <a:cubicBezTo>
                  <a:pt x="4279504" y="3321504"/>
                  <a:pt x="3321504" y="4279504"/>
                  <a:pt x="2139752" y="4279504"/>
                </a:cubicBezTo>
                <a:cubicBezTo>
                  <a:pt x="958000" y="4279504"/>
                  <a:pt x="0" y="3321504"/>
                  <a:pt x="0" y="2139752"/>
                </a:cubicBezTo>
                <a:cubicBezTo>
                  <a:pt x="0" y="958000"/>
                  <a:pt x="958000" y="0"/>
                  <a:pt x="2139752" y="0"/>
                </a:cubicBezTo>
                <a:close/>
              </a:path>
            </a:pathLst>
          </a:custGeom>
          <a:pattFill prst="pct20">
            <a:fgClr>
              <a:schemeClr val="accent1"/>
            </a:fgClr>
            <a:bgClr>
              <a:schemeClr val="bg1"/>
            </a:bgClr>
          </a:pattFill>
        </p:spPr>
        <p:txBody>
          <a:bodyPr wrap="square">
            <a:noAutofit/>
          </a:bodyPr>
          <a:lstStyle/>
          <a:p>
            <a:r>
              <a:rPr lang="en-US"/>
              <a:t>Click icon to add picture</a:t>
            </a:r>
            <a:endParaRPr lang="en-ID"/>
          </a:p>
        </p:txBody>
      </p:sp>
    </p:spTree>
    <p:extLst>
      <p:ext uri="{BB962C8B-B14F-4D97-AF65-F5344CB8AC3E}">
        <p14:creationId xmlns:p14="http://schemas.microsoft.com/office/powerpoint/2010/main" val="174152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2D955EE-9790-4F22-B1FE-C43F327E1164}"/>
              </a:ext>
            </a:extLst>
          </p:cNvPr>
          <p:cNvSpPr>
            <a:spLocks noGrp="1"/>
          </p:cNvSpPr>
          <p:nvPr>
            <p:ph type="pic" sz="quarter" idx="10"/>
          </p:nvPr>
        </p:nvSpPr>
        <p:spPr>
          <a:xfrm>
            <a:off x="7178598" y="1990169"/>
            <a:ext cx="2906187" cy="2906188"/>
          </a:xfrm>
          <a:custGeom>
            <a:avLst/>
            <a:gdLst>
              <a:gd name="connsiteX0" fmla="*/ 1452572 w 2906187"/>
              <a:gd name="connsiteY0" fmla="*/ 1 h 2906188"/>
              <a:gd name="connsiteX1" fmla="*/ 2791101 w 2906187"/>
              <a:gd name="connsiteY1" fmla="*/ 887298 h 2906188"/>
              <a:gd name="connsiteX2" fmla="*/ 2018891 w 2906187"/>
              <a:gd name="connsiteY2" fmla="*/ 2791102 h 2906188"/>
              <a:gd name="connsiteX3" fmla="*/ 115087 w 2906187"/>
              <a:gd name="connsiteY3" fmla="*/ 2018892 h 2906188"/>
              <a:gd name="connsiteX4" fmla="*/ 887297 w 2906187"/>
              <a:gd name="connsiteY4" fmla="*/ 115088 h 2906188"/>
              <a:gd name="connsiteX5" fmla="*/ 1452572 w 2906187"/>
              <a:gd name="connsiteY5" fmla="*/ 1 h 29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6187" h="2906188">
                <a:moveTo>
                  <a:pt x="1452572" y="1"/>
                </a:moveTo>
                <a:cubicBezTo>
                  <a:pt x="2018695" y="48"/>
                  <a:pt x="2556739" y="333077"/>
                  <a:pt x="2791101" y="887298"/>
                </a:cubicBezTo>
                <a:cubicBezTo>
                  <a:pt x="3103582" y="1626258"/>
                  <a:pt x="2757852" y="2478621"/>
                  <a:pt x="2018891" y="2791102"/>
                </a:cubicBezTo>
                <a:cubicBezTo>
                  <a:pt x="1279930" y="3103583"/>
                  <a:pt x="427568" y="2757853"/>
                  <a:pt x="115087" y="2018892"/>
                </a:cubicBezTo>
                <a:cubicBezTo>
                  <a:pt x="-197395" y="1279931"/>
                  <a:pt x="148336" y="427569"/>
                  <a:pt x="887297" y="115088"/>
                </a:cubicBezTo>
                <a:cubicBezTo>
                  <a:pt x="1072037" y="36967"/>
                  <a:pt x="1263864" y="-15"/>
                  <a:pt x="1452572" y="1"/>
                </a:cubicBezTo>
                <a:close/>
              </a:path>
            </a:pathLst>
          </a:custGeom>
          <a:pattFill prst="pct20">
            <a:fgClr>
              <a:schemeClr val="accent1"/>
            </a:fgClr>
            <a:bgClr>
              <a:schemeClr val="bg1"/>
            </a:bgClr>
          </a:pattFill>
        </p:spPr>
        <p:txBody>
          <a:bodyPr wrap="square">
            <a:noAutofit/>
          </a:bodyPr>
          <a:lstStyle/>
          <a:p>
            <a:r>
              <a:rPr lang="en-US"/>
              <a:t>Click icon to add picture</a:t>
            </a:r>
            <a:endParaRPr lang="en-ID"/>
          </a:p>
        </p:txBody>
      </p:sp>
    </p:spTree>
    <p:extLst>
      <p:ext uri="{BB962C8B-B14F-4D97-AF65-F5344CB8AC3E}">
        <p14:creationId xmlns:p14="http://schemas.microsoft.com/office/powerpoint/2010/main" val="362835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A77FEA3-D9D9-44A3-9B80-61247DDA6B4D}"/>
              </a:ext>
            </a:extLst>
          </p:cNvPr>
          <p:cNvSpPr>
            <a:spLocks noGrp="1"/>
          </p:cNvSpPr>
          <p:nvPr>
            <p:ph type="pic" sz="quarter" idx="10"/>
          </p:nvPr>
        </p:nvSpPr>
        <p:spPr>
          <a:xfrm>
            <a:off x="7261396" y="1990169"/>
            <a:ext cx="2906187" cy="2906188"/>
          </a:xfrm>
          <a:custGeom>
            <a:avLst/>
            <a:gdLst>
              <a:gd name="connsiteX0" fmla="*/ 1452572 w 2906187"/>
              <a:gd name="connsiteY0" fmla="*/ 1 h 2906188"/>
              <a:gd name="connsiteX1" fmla="*/ 2791101 w 2906187"/>
              <a:gd name="connsiteY1" fmla="*/ 887298 h 2906188"/>
              <a:gd name="connsiteX2" fmla="*/ 2018891 w 2906187"/>
              <a:gd name="connsiteY2" fmla="*/ 2791102 h 2906188"/>
              <a:gd name="connsiteX3" fmla="*/ 115087 w 2906187"/>
              <a:gd name="connsiteY3" fmla="*/ 2018892 h 2906188"/>
              <a:gd name="connsiteX4" fmla="*/ 887297 w 2906187"/>
              <a:gd name="connsiteY4" fmla="*/ 115088 h 2906188"/>
              <a:gd name="connsiteX5" fmla="*/ 1452572 w 2906187"/>
              <a:gd name="connsiteY5" fmla="*/ 1 h 29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6187" h="2906188">
                <a:moveTo>
                  <a:pt x="1452572" y="1"/>
                </a:moveTo>
                <a:cubicBezTo>
                  <a:pt x="2018696" y="48"/>
                  <a:pt x="2556739" y="333077"/>
                  <a:pt x="2791101" y="887298"/>
                </a:cubicBezTo>
                <a:cubicBezTo>
                  <a:pt x="3103582" y="1626258"/>
                  <a:pt x="2757852" y="2478621"/>
                  <a:pt x="2018891" y="2791102"/>
                </a:cubicBezTo>
                <a:cubicBezTo>
                  <a:pt x="1279930" y="3103583"/>
                  <a:pt x="427568" y="2757853"/>
                  <a:pt x="115087" y="2018892"/>
                </a:cubicBezTo>
                <a:cubicBezTo>
                  <a:pt x="-197395" y="1279931"/>
                  <a:pt x="148336" y="427569"/>
                  <a:pt x="887297" y="115088"/>
                </a:cubicBezTo>
                <a:cubicBezTo>
                  <a:pt x="1072037" y="36967"/>
                  <a:pt x="1263864" y="-15"/>
                  <a:pt x="1452572" y="1"/>
                </a:cubicBezTo>
                <a:close/>
              </a:path>
            </a:pathLst>
          </a:custGeom>
          <a:pattFill prst="pct20">
            <a:fgClr>
              <a:schemeClr val="accent1"/>
            </a:fgClr>
            <a:bgClr>
              <a:schemeClr val="bg1"/>
            </a:bgClr>
          </a:pattFill>
        </p:spPr>
        <p:txBody>
          <a:bodyPr wrap="square">
            <a:noAutofit/>
          </a:bodyPr>
          <a:lstStyle/>
          <a:p>
            <a:r>
              <a:rPr lang="en-US"/>
              <a:t>Click icon to add picture</a:t>
            </a:r>
            <a:endParaRPr lang="en-ID"/>
          </a:p>
        </p:txBody>
      </p:sp>
      <p:sp>
        <p:nvSpPr>
          <p:cNvPr id="8" name="Picture Placeholder 7">
            <a:extLst>
              <a:ext uri="{FF2B5EF4-FFF2-40B4-BE49-F238E27FC236}">
                <a16:creationId xmlns:a16="http://schemas.microsoft.com/office/drawing/2014/main" id="{512DFDA2-EA77-449E-90D1-D30B0B684D5C}"/>
              </a:ext>
            </a:extLst>
          </p:cNvPr>
          <p:cNvSpPr>
            <a:spLocks noGrp="1"/>
          </p:cNvSpPr>
          <p:nvPr>
            <p:ph type="pic" sz="quarter" idx="11"/>
          </p:nvPr>
        </p:nvSpPr>
        <p:spPr>
          <a:xfrm>
            <a:off x="2024418" y="1990169"/>
            <a:ext cx="2906188" cy="2906188"/>
          </a:xfrm>
          <a:custGeom>
            <a:avLst/>
            <a:gdLst>
              <a:gd name="connsiteX0" fmla="*/ 1453616 w 2906188"/>
              <a:gd name="connsiteY0" fmla="*/ 1 h 2906188"/>
              <a:gd name="connsiteX1" fmla="*/ 2018892 w 2906188"/>
              <a:gd name="connsiteY1" fmla="*/ 115088 h 2906188"/>
              <a:gd name="connsiteX2" fmla="*/ 2791102 w 2906188"/>
              <a:gd name="connsiteY2" fmla="*/ 2018892 h 2906188"/>
              <a:gd name="connsiteX3" fmla="*/ 887297 w 2906188"/>
              <a:gd name="connsiteY3" fmla="*/ 2791102 h 2906188"/>
              <a:gd name="connsiteX4" fmla="*/ 115087 w 2906188"/>
              <a:gd name="connsiteY4" fmla="*/ 887298 h 2906188"/>
              <a:gd name="connsiteX5" fmla="*/ 1453616 w 2906188"/>
              <a:gd name="connsiteY5" fmla="*/ 1 h 29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6188" h="2906188">
                <a:moveTo>
                  <a:pt x="1453616" y="1"/>
                </a:moveTo>
                <a:cubicBezTo>
                  <a:pt x="1642324" y="-15"/>
                  <a:pt x="1834152" y="36967"/>
                  <a:pt x="2018892" y="115088"/>
                </a:cubicBezTo>
                <a:cubicBezTo>
                  <a:pt x="2757853" y="427569"/>
                  <a:pt x="3103583" y="1279931"/>
                  <a:pt x="2791102" y="2018892"/>
                </a:cubicBezTo>
                <a:cubicBezTo>
                  <a:pt x="2478621" y="2757853"/>
                  <a:pt x="1626258" y="3103583"/>
                  <a:pt x="887297" y="2791102"/>
                </a:cubicBezTo>
                <a:cubicBezTo>
                  <a:pt x="148337" y="2478621"/>
                  <a:pt x="-197394" y="1626258"/>
                  <a:pt x="115087" y="887298"/>
                </a:cubicBezTo>
                <a:cubicBezTo>
                  <a:pt x="349448" y="333077"/>
                  <a:pt x="887492" y="48"/>
                  <a:pt x="1453616" y="1"/>
                </a:cubicBezTo>
                <a:close/>
              </a:path>
            </a:pathLst>
          </a:custGeom>
          <a:pattFill prst="pct20">
            <a:fgClr>
              <a:schemeClr val="accent1"/>
            </a:fgClr>
            <a:bgClr>
              <a:schemeClr val="bg1"/>
            </a:bgClr>
          </a:pattFill>
        </p:spPr>
        <p:txBody>
          <a:bodyPr wrap="square">
            <a:noAutofit/>
          </a:bodyPr>
          <a:lstStyle/>
          <a:p>
            <a:r>
              <a:rPr lang="en-US"/>
              <a:t>Click icon to add picture</a:t>
            </a:r>
            <a:endParaRPr lang="en-ID"/>
          </a:p>
        </p:txBody>
      </p:sp>
    </p:spTree>
    <p:extLst>
      <p:ext uri="{BB962C8B-B14F-4D97-AF65-F5344CB8AC3E}">
        <p14:creationId xmlns:p14="http://schemas.microsoft.com/office/powerpoint/2010/main" val="235990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12DFDA2-EA77-449E-90D1-D30B0B684D5C}"/>
              </a:ext>
            </a:extLst>
          </p:cNvPr>
          <p:cNvSpPr>
            <a:spLocks noGrp="1"/>
          </p:cNvSpPr>
          <p:nvPr>
            <p:ph type="pic" sz="quarter" idx="11"/>
          </p:nvPr>
        </p:nvSpPr>
        <p:spPr>
          <a:xfrm>
            <a:off x="2024418" y="2248587"/>
            <a:ext cx="2906188" cy="2906188"/>
          </a:xfrm>
          <a:custGeom>
            <a:avLst/>
            <a:gdLst>
              <a:gd name="connsiteX0" fmla="*/ 1453616 w 2906188"/>
              <a:gd name="connsiteY0" fmla="*/ 1 h 2906188"/>
              <a:gd name="connsiteX1" fmla="*/ 2018892 w 2906188"/>
              <a:gd name="connsiteY1" fmla="*/ 115088 h 2906188"/>
              <a:gd name="connsiteX2" fmla="*/ 2791102 w 2906188"/>
              <a:gd name="connsiteY2" fmla="*/ 2018892 h 2906188"/>
              <a:gd name="connsiteX3" fmla="*/ 887297 w 2906188"/>
              <a:gd name="connsiteY3" fmla="*/ 2791102 h 2906188"/>
              <a:gd name="connsiteX4" fmla="*/ 115087 w 2906188"/>
              <a:gd name="connsiteY4" fmla="*/ 887298 h 2906188"/>
              <a:gd name="connsiteX5" fmla="*/ 1453616 w 2906188"/>
              <a:gd name="connsiteY5" fmla="*/ 1 h 29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6188" h="2906188">
                <a:moveTo>
                  <a:pt x="1453616" y="1"/>
                </a:moveTo>
                <a:cubicBezTo>
                  <a:pt x="1642324" y="-15"/>
                  <a:pt x="1834152" y="36967"/>
                  <a:pt x="2018892" y="115088"/>
                </a:cubicBezTo>
                <a:cubicBezTo>
                  <a:pt x="2757853" y="427569"/>
                  <a:pt x="3103583" y="1279931"/>
                  <a:pt x="2791102" y="2018892"/>
                </a:cubicBezTo>
                <a:cubicBezTo>
                  <a:pt x="2478621" y="2757853"/>
                  <a:pt x="1626258" y="3103583"/>
                  <a:pt x="887297" y="2791102"/>
                </a:cubicBezTo>
                <a:cubicBezTo>
                  <a:pt x="148337" y="2478621"/>
                  <a:pt x="-197394" y="1626258"/>
                  <a:pt x="115087" y="887298"/>
                </a:cubicBezTo>
                <a:cubicBezTo>
                  <a:pt x="349448" y="333077"/>
                  <a:pt x="887492" y="48"/>
                  <a:pt x="1453616" y="1"/>
                </a:cubicBezTo>
                <a:close/>
              </a:path>
            </a:pathLst>
          </a:custGeom>
          <a:pattFill prst="pct20">
            <a:fgClr>
              <a:schemeClr val="accent1"/>
            </a:fgClr>
            <a:bgClr>
              <a:schemeClr val="bg1"/>
            </a:bgClr>
          </a:pattFill>
        </p:spPr>
        <p:txBody>
          <a:bodyPr wrap="square">
            <a:noAutofit/>
          </a:bodyPr>
          <a:lstStyle/>
          <a:p>
            <a:r>
              <a:rPr lang="en-US"/>
              <a:t>Click icon to add picture</a:t>
            </a:r>
            <a:endParaRPr lang="en-ID"/>
          </a:p>
        </p:txBody>
      </p:sp>
    </p:spTree>
    <p:extLst>
      <p:ext uri="{BB962C8B-B14F-4D97-AF65-F5344CB8AC3E}">
        <p14:creationId xmlns:p14="http://schemas.microsoft.com/office/powerpoint/2010/main" val="1237721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1E9B2B9-30DB-46CC-8B26-4CD6B9413E83}"/>
              </a:ext>
            </a:extLst>
          </p:cNvPr>
          <p:cNvSpPr>
            <a:spLocks noGrp="1"/>
          </p:cNvSpPr>
          <p:nvPr>
            <p:ph type="pic" sz="quarter" idx="11"/>
          </p:nvPr>
        </p:nvSpPr>
        <p:spPr>
          <a:xfrm>
            <a:off x="977176" y="2396802"/>
            <a:ext cx="2714672" cy="2714672"/>
          </a:xfrm>
          <a:custGeom>
            <a:avLst/>
            <a:gdLst>
              <a:gd name="connsiteX0" fmla="*/ 1357336 w 2714672"/>
              <a:gd name="connsiteY0" fmla="*/ 0 h 2714672"/>
              <a:gd name="connsiteX1" fmla="*/ 2714672 w 2714672"/>
              <a:gd name="connsiteY1" fmla="*/ 1357336 h 2714672"/>
              <a:gd name="connsiteX2" fmla="*/ 1357336 w 2714672"/>
              <a:gd name="connsiteY2" fmla="*/ 2714672 h 2714672"/>
              <a:gd name="connsiteX3" fmla="*/ 0 w 2714672"/>
              <a:gd name="connsiteY3" fmla="*/ 1357336 h 2714672"/>
              <a:gd name="connsiteX4" fmla="*/ 1357336 w 2714672"/>
              <a:gd name="connsiteY4" fmla="*/ 0 h 271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72" h="2714672">
                <a:moveTo>
                  <a:pt x="1357336" y="0"/>
                </a:moveTo>
                <a:cubicBezTo>
                  <a:pt x="2106972" y="0"/>
                  <a:pt x="2714672" y="607700"/>
                  <a:pt x="2714672" y="1357336"/>
                </a:cubicBezTo>
                <a:cubicBezTo>
                  <a:pt x="2714672" y="2106972"/>
                  <a:pt x="2106972" y="2714672"/>
                  <a:pt x="1357336" y="2714672"/>
                </a:cubicBezTo>
                <a:cubicBezTo>
                  <a:pt x="607700" y="2714672"/>
                  <a:pt x="0" y="2106972"/>
                  <a:pt x="0" y="1357336"/>
                </a:cubicBezTo>
                <a:cubicBezTo>
                  <a:pt x="0" y="607700"/>
                  <a:pt x="607700" y="0"/>
                  <a:pt x="1357336" y="0"/>
                </a:cubicBezTo>
                <a:close/>
              </a:path>
            </a:pathLst>
          </a:custGeom>
          <a:pattFill prst="pct20">
            <a:fgClr>
              <a:schemeClr val="accent1"/>
            </a:fgClr>
            <a:bgClr>
              <a:schemeClr val="bg1"/>
            </a:bgClr>
          </a:pattFill>
        </p:spPr>
        <p:txBody>
          <a:bodyPr wrap="square">
            <a:noAutofit/>
          </a:bodyPr>
          <a:lstStyle/>
          <a:p>
            <a:r>
              <a:rPr lang="en-US"/>
              <a:t>Click icon to add picture</a:t>
            </a:r>
            <a:endParaRPr lang="en-ID"/>
          </a:p>
        </p:txBody>
      </p:sp>
    </p:spTree>
    <p:extLst>
      <p:ext uri="{BB962C8B-B14F-4D97-AF65-F5344CB8AC3E}">
        <p14:creationId xmlns:p14="http://schemas.microsoft.com/office/powerpoint/2010/main" val="293412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AD2A05-34BF-4412-913F-6D3CF82F4E4E}"/>
              </a:ext>
            </a:extLst>
          </p:cNvPr>
          <p:cNvSpPr>
            <a:spLocks noGrp="1"/>
          </p:cNvSpPr>
          <p:nvPr>
            <p:ph type="title"/>
          </p:nvPr>
        </p:nvSpPr>
        <p:spPr>
          <a:xfrm>
            <a:off x="838200" y="847638"/>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E3E35D58-C5A6-4DA1-BCE5-D6D73083BA3B}"/>
              </a:ext>
            </a:extLst>
          </p:cNvPr>
          <p:cNvSpPr>
            <a:spLocks noGrp="1"/>
          </p:cNvSpPr>
          <p:nvPr>
            <p:ph type="body" idx="1"/>
          </p:nvPr>
        </p:nvSpPr>
        <p:spPr>
          <a:xfrm>
            <a:off x="838200" y="2257419"/>
            <a:ext cx="10515600" cy="36616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dirty="0"/>
          </a:p>
        </p:txBody>
      </p:sp>
      <p:grpSp>
        <p:nvGrpSpPr>
          <p:cNvPr id="7" name="Group 6">
            <a:extLst>
              <a:ext uri="{FF2B5EF4-FFF2-40B4-BE49-F238E27FC236}">
                <a16:creationId xmlns:a16="http://schemas.microsoft.com/office/drawing/2014/main" id="{0BF5B94C-5502-4659-B1E7-9A9A856BDA3A}"/>
              </a:ext>
            </a:extLst>
          </p:cNvPr>
          <p:cNvGrpSpPr/>
          <p:nvPr userDrawn="1"/>
        </p:nvGrpSpPr>
        <p:grpSpPr>
          <a:xfrm>
            <a:off x="10966996" y="6206663"/>
            <a:ext cx="572065" cy="620182"/>
            <a:chOff x="11235531" y="370479"/>
            <a:chExt cx="572065" cy="620182"/>
          </a:xfrm>
        </p:grpSpPr>
        <p:sp>
          <p:nvSpPr>
            <p:cNvPr id="8" name="Freeform: Shape 7">
              <a:extLst>
                <a:ext uri="{FF2B5EF4-FFF2-40B4-BE49-F238E27FC236}">
                  <a16:creationId xmlns:a16="http://schemas.microsoft.com/office/drawing/2014/main" id="{C9FCD83C-BEC5-4062-A16B-4F6C2D5A6C9C}"/>
                </a:ext>
              </a:extLst>
            </p:cNvPr>
            <p:cNvSpPr/>
            <p:nvPr/>
          </p:nvSpPr>
          <p:spPr>
            <a:xfrm rot="14980703">
              <a:off x="11248703" y="413169"/>
              <a:ext cx="493559" cy="408180"/>
            </a:xfrm>
            <a:custGeom>
              <a:avLst/>
              <a:gdLst>
                <a:gd name="connsiteX0" fmla="*/ 4175769 w 4630558"/>
                <a:gd name="connsiteY0" fmla="*/ 0 h 3829533"/>
                <a:gd name="connsiteX1" fmla="*/ 4217131 w 4630558"/>
                <a:gd name="connsiteY1" fmla="*/ 55312 h 3829533"/>
                <a:gd name="connsiteX2" fmla="*/ 4630558 w 4630558"/>
                <a:gd name="connsiteY2" fmla="*/ 1408779 h 3829533"/>
                <a:gd name="connsiteX3" fmla="*/ 2209804 w 4630558"/>
                <a:gd name="connsiteY3" fmla="*/ 3829533 h 3829533"/>
                <a:gd name="connsiteX4" fmla="*/ 81222 w 4630558"/>
                <a:gd name="connsiteY4" fmla="*/ 2562655 h 3829533"/>
                <a:gd name="connsiteX5" fmla="*/ 0 w 4630558"/>
                <a:gd name="connsiteY5" fmla="*/ 2394048 h 3829533"/>
                <a:gd name="connsiteX6" fmla="*/ 97994 w 4630558"/>
                <a:gd name="connsiteY6" fmla="*/ 2525093 h 3829533"/>
                <a:gd name="connsiteX7" fmla="*/ 1965965 w 4630558"/>
                <a:gd name="connsiteY7" fmla="*/ 3406022 h 3829533"/>
                <a:gd name="connsiteX8" fmla="*/ 4386719 w 4630558"/>
                <a:gd name="connsiteY8" fmla="*/ 985268 h 3829533"/>
                <a:gd name="connsiteX9" fmla="*/ 4196484 w 4630558"/>
                <a:gd name="connsiteY9" fmla="*/ 43001 h 38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0558" h="3829533">
                  <a:moveTo>
                    <a:pt x="4175769" y="0"/>
                  </a:moveTo>
                  <a:lnTo>
                    <a:pt x="4217131" y="55312"/>
                  </a:lnTo>
                  <a:cubicBezTo>
                    <a:pt x="4478148" y="441667"/>
                    <a:pt x="4630558" y="907424"/>
                    <a:pt x="4630558" y="1408779"/>
                  </a:cubicBezTo>
                  <a:cubicBezTo>
                    <a:pt x="4630558" y="2745725"/>
                    <a:pt x="3546750" y="3829533"/>
                    <a:pt x="2209804" y="3829533"/>
                  </a:cubicBezTo>
                  <a:cubicBezTo>
                    <a:pt x="1290654" y="3829533"/>
                    <a:pt x="491151" y="3317265"/>
                    <a:pt x="81222" y="2562655"/>
                  </a:cubicBezTo>
                  <a:lnTo>
                    <a:pt x="0" y="2394048"/>
                  </a:lnTo>
                  <a:lnTo>
                    <a:pt x="97994" y="2525093"/>
                  </a:lnTo>
                  <a:cubicBezTo>
                    <a:pt x="541996" y="3063099"/>
                    <a:pt x="1213933" y="3406022"/>
                    <a:pt x="1965965" y="3406022"/>
                  </a:cubicBezTo>
                  <a:cubicBezTo>
                    <a:pt x="3302911" y="3406022"/>
                    <a:pt x="4386719" y="2322214"/>
                    <a:pt x="4386719" y="985268"/>
                  </a:cubicBezTo>
                  <a:cubicBezTo>
                    <a:pt x="4386719" y="651032"/>
                    <a:pt x="4318981" y="332616"/>
                    <a:pt x="4196484" y="430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9" name="Freeform: Shape 8">
              <a:extLst>
                <a:ext uri="{FF2B5EF4-FFF2-40B4-BE49-F238E27FC236}">
                  <a16:creationId xmlns:a16="http://schemas.microsoft.com/office/drawing/2014/main" id="{2D9CEEE2-D9E8-4FA4-A4E8-533B6E33C86E}"/>
                </a:ext>
              </a:extLst>
            </p:cNvPr>
            <p:cNvSpPr/>
            <p:nvPr/>
          </p:nvSpPr>
          <p:spPr>
            <a:xfrm rot="14980703">
              <a:off x="11316262" y="499327"/>
              <a:ext cx="410603" cy="572065"/>
            </a:xfrm>
            <a:custGeom>
              <a:avLst/>
              <a:gdLst>
                <a:gd name="connsiteX0" fmla="*/ 1956648 w 3442319"/>
                <a:gd name="connsiteY0" fmla="*/ 0 h 4795953"/>
                <a:gd name="connsiteX1" fmla="*/ 1824338 w 3442319"/>
                <a:gd name="connsiteY1" fmla="*/ 63737 h 4795953"/>
                <a:gd name="connsiteX2" fmla="*/ 557459 w 3442319"/>
                <a:gd name="connsiteY2" fmla="*/ 2192319 h 4795953"/>
                <a:gd name="connsiteX3" fmla="*/ 2978213 w 3442319"/>
                <a:gd name="connsiteY3" fmla="*/ 4613073 h 4795953"/>
                <a:gd name="connsiteX4" fmla="*/ 3225721 w 3442319"/>
                <a:gd name="connsiteY4" fmla="*/ 4600575 h 4795953"/>
                <a:gd name="connsiteX5" fmla="*/ 3442319 w 3442319"/>
                <a:gd name="connsiteY5" fmla="*/ 4567518 h 4795953"/>
                <a:gd name="connsiteX6" fmla="*/ 3363021 w 3442319"/>
                <a:gd name="connsiteY6" fmla="*/ 4605718 h 4795953"/>
                <a:gd name="connsiteX7" fmla="*/ 2420754 w 3442319"/>
                <a:gd name="connsiteY7" fmla="*/ 4795953 h 4795953"/>
                <a:gd name="connsiteX8" fmla="*/ 0 w 3442319"/>
                <a:gd name="connsiteY8" fmla="*/ 2375199 h 4795953"/>
                <a:gd name="connsiteX9" fmla="*/ 1932888 w 3442319"/>
                <a:gd name="connsiteY9" fmla="*/ 3626 h 479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2319" h="4795953">
                  <a:moveTo>
                    <a:pt x="1956648" y="0"/>
                  </a:moveTo>
                  <a:lnTo>
                    <a:pt x="1824338" y="63737"/>
                  </a:lnTo>
                  <a:cubicBezTo>
                    <a:pt x="1069728" y="473666"/>
                    <a:pt x="557459" y="1273169"/>
                    <a:pt x="557459" y="2192319"/>
                  </a:cubicBezTo>
                  <a:cubicBezTo>
                    <a:pt x="557459" y="3529265"/>
                    <a:pt x="1641267" y="4613073"/>
                    <a:pt x="2978213" y="4613073"/>
                  </a:cubicBezTo>
                  <a:cubicBezTo>
                    <a:pt x="3061772" y="4613073"/>
                    <a:pt x="3144342" y="4608840"/>
                    <a:pt x="3225721" y="4600575"/>
                  </a:cubicBezTo>
                  <a:lnTo>
                    <a:pt x="3442319" y="4567518"/>
                  </a:lnTo>
                  <a:lnTo>
                    <a:pt x="3363021" y="4605718"/>
                  </a:lnTo>
                  <a:cubicBezTo>
                    <a:pt x="3073406" y="4728215"/>
                    <a:pt x="2754991" y="4795953"/>
                    <a:pt x="2420754" y="4795953"/>
                  </a:cubicBezTo>
                  <a:cubicBezTo>
                    <a:pt x="1083808" y="4795953"/>
                    <a:pt x="0" y="3712145"/>
                    <a:pt x="0" y="2375199"/>
                  </a:cubicBezTo>
                  <a:cubicBezTo>
                    <a:pt x="0" y="1205371"/>
                    <a:pt x="829791" y="229352"/>
                    <a:pt x="1932888" y="36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grpSp>
      <p:grpSp>
        <p:nvGrpSpPr>
          <p:cNvPr id="10" name="Group 9">
            <a:extLst>
              <a:ext uri="{FF2B5EF4-FFF2-40B4-BE49-F238E27FC236}">
                <a16:creationId xmlns:a16="http://schemas.microsoft.com/office/drawing/2014/main" id="{F3FF396C-89E8-42AA-9B2A-13AEBF2C3F63}"/>
              </a:ext>
            </a:extLst>
          </p:cNvPr>
          <p:cNvGrpSpPr/>
          <p:nvPr userDrawn="1"/>
        </p:nvGrpSpPr>
        <p:grpSpPr>
          <a:xfrm flipH="1">
            <a:off x="444218" y="6155634"/>
            <a:ext cx="572065" cy="620182"/>
            <a:chOff x="11235531" y="370479"/>
            <a:chExt cx="572065" cy="620182"/>
          </a:xfrm>
        </p:grpSpPr>
        <p:sp>
          <p:nvSpPr>
            <p:cNvPr id="11" name="Freeform: Shape 10">
              <a:extLst>
                <a:ext uri="{FF2B5EF4-FFF2-40B4-BE49-F238E27FC236}">
                  <a16:creationId xmlns:a16="http://schemas.microsoft.com/office/drawing/2014/main" id="{1DF26643-A933-48C9-B0AC-A68774D5B46F}"/>
                </a:ext>
              </a:extLst>
            </p:cNvPr>
            <p:cNvSpPr/>
            <p:nvPr/>
          </p:nvSpPr>
          <p:spPr>
            <a:xfrm rot="14980703">
              <a:off x="11248703" y="413169"/>
              <a:ext cx="493559" cy="408180"/>
            </a:xfrm>
            <a:custGeom>
              <a:avLst/>
              <a:gdLst>
                <a:gd name="connsiteX0" fmla="*/ 4175769 w 4630558"/>
                <a:gd name="connsiteY0" fmla="*/ 0 h 3829533"/>
                <a:gd name="connsiteX1" fmla="*/ 4217131 w 4630558"/>
                <a:gd name="connsiteY1" fmla="*/ 55312 h 3829533"/>
                <a:gd name="connsiteX2" fmla="*/ 4630558 w 4630558"/>
                <a:gd name="connsiteY2" fmla="*/ 1408779 h 3829533"/>
                <a:gd name="connsiteX3" fmla="*/ 2209804 w 4630558"/>
                <a:gd name="connsiteY3" fmla="*/ 3829533 h 3829533"/>
                <a:gd name="connsiteX4" fmla="*/ 81222 w 4630558"/>
                <a:gd name="connsiteY4" fmla="*/ 2562655 h 3829533"/>
                <a:gd name="connsiteX5" fmla="*/ 0 w 4630558"/>
                <a:gd name="connsiteY5" fmla="*/ 2394048 h 3829533"/>
                <a:gd name="connsiteX6" fmla="*/ 97994 w 4630558"/>
                <a:gd name="connsiteY6" fmla="*/ 2525093 h 3829533"/>
                <a:gd name="connsiteX7" fmla="*/ 1965965 w 4630558"/>
                <a:gd name="connsiteY7" fmla="*/ 3406022 h 3829533"/>
                <a:gd name="connsiteX8" fmla="*/ 4386719 w 4630558"/>
                <a:gd name="connsiteY8" fmla="*/ 985268 h 3829533"/>
                <a:gd name="connsiteX9" fmla="*/ 4196484 w 4630558"/>
                <a:gd name="connsiteY9" fmla="*/ 43001 h 382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0558" h="3829533">
                  <a:moveTo>
                    <a:pt x="4175769" y="0"/>
                  </a:moveTo>
                  <a:lnTo>
                    <a:pt x="4217131" y="55312"/>
                  </a:lnTo>
                  <a:cubicBezTo>
                    <a:pt x="4478148" y="441667"/>
                    <a:pt x="4630558" y="907424"/>
                    <a:pt x="4630558" y="1408779"/>
                  </a:cubicBezTo>
                  <a:cubicBezTo>
                    <a:pt x="4630558" y="2745725"/>
                    <a:pt x="3546750" y="3829533"/>
                    <a:pt x="2209804" y="3829533"/>
                  </a:cubicBezTo>
                  <a:cubicBezTo>
                    <a:pt x="1290654" y="3829533"/>
                    <a:pt x="491151" y="3317265"/>
                    <a:pt x="81222" y="2562655"/>
                  </a:cubicBezTo>
                  <a:lnTo>
                    <a:pt x="0" y="2394048"/>
                  </a:lnTo>
                  <a:lnTo>
                    <a:pt x="97994" y="2525093"/>
                  </a:lnTo>
                  <a:cubicBezTo>
                    <a:pt x="541996" y="3063099"/>
                    <a:pt x="1213933" y="3406022"/>
                    <a:pt x="1965965" y="3406022"/>
                  </a:cubicBezTo>
                  <a:cubicBezTo>
                    <a:pt x="3302911" y="3406022"/>
                    <a:pt x="4386719" y="2322214"/>
                    <a:pt x="4386719" y="985268"/>
                  </a:cubicBezTo>
                  <a:cubicBezTo>
                    <a:pt x="4386719" y="651032"/>
                    <a:pt x="4318981" y="332616"/>
                    <a:pt x="4196484" y="430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2" name="Freeform: Shape 11">
              <a:extLst>
                <a:ext uri="{FF2B5EF4-FFF2-40B4-BE49-F238E27FC236}">
                  <a16:creationId xmlns:a16="http://schemas.microsoft.com/office/drawing/2014/main" id="{D7AC2A93-EBD3-4A39-8870-F0DA36FAAB63}"/>
                </a:ext>
              </a:extLst>
            </p:cNvPr>
            <p:cNvSpPr/>
            <p:nvPr/>
          </p:nvSpPr>
          <p:spPr>
            <a:xfrm rot="14980703">
              <a:off x="11316262" y="499327"/>
              <a:ext cx="410603" cy="572065"/>
            </a:xfrm>
            <a:custGeom>
              <a:avLst/>
              <a:gdLst>
                <a:gd name="connsiteX0" fmla="*/ 1956648 w 3442319"/>
                <a:gd name="connsiteY0" fmla="*/ 0 h 4795953"/>
                <a:gd name="connsiteX1" fmla="*/ 1824338 w 3442319"/>
                <a:gd name="connsiteY1" fmla="*/ 63737 h 4795953"/>
                <a:gd name="connsiteX2" fmla="*/ 557459 w 3442319"/>
                <a:gd name="connsiteY2" fmla="*/ 2192319 h 4795953"/>
                <a:gd name="connsiteX3" fmla="*/ 2978213 w 3442319"/>
                <a:gd name="connsiteY3" fmla="*/ 4613073 h 4795953"/>
                <a:gd name="connsiteX4" fmla="*/ 3225721 w 3442319"/>
                <a:gd name="connsiteY4" fmla="*/ 4600575 h 4795953"/>
                <a:gd name="connsiteX5" fmla="*/ 3442319 w 3442319"/>
                <a:gd name="connsiteY5" fmla="*/ 4567518 h 4795953"/>
                <a:gd name="connsiteX6" fmla="*/ 3363021 w 3442319"/>
                <a:gd name="connsiteY6" fmla="*/ 4605718 h 4795953"/>
                <a:gd name="connsiteX7" fmla="*/ 2420754 w 3442319"/>
                <a:gd name="connsiteY7" fmla="*/ 4795953 h 4795953"/>
                <a:gd name="connsiteX8" fmla="*/ 0 w 3442319"/>
                <a:gd name="connsiteY8" fmla="*/ 2375199 h 4795953"/>
                <a:gd name="connsiteX9" fmla="*/ 1932888 w 3442319"/>
                <a:gd name="connsiteY9" fmla="*/ 3626 h 479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2319" h="4795953">
                  <a:moveTo>
                    <a:pt x="1956648" y="0"/>
                  </a:moveTo>
                  <a:lnTo>
                    <a:pt x="1824338" y="63737"/>
                  </a:lnTo>
                  <a:cubicBezTo>
                    <a:pt x="1069728" y="473666"/>
                    <a:pt x="557459" y="1273169"/>
                    <a:pt x="557459" y="2192319"/>
                  </a:cubicBezTo>
                  <a:cubicBezTo>
                    <a:pt x="557459" y="3529265"/>
                    <a:pt x="1641267" y="4613073"/>
                    <a:pt x="2978213" y="4613073"/>
                  </a:cubicBezTo>
                  <a:cubicBezTo>
                    <a:pt x="3061772" y="4613073"/>
                    <a:pt x="3144342" y="4608840"/>
                    <a:pt x="3225721" y="4600575"/>
                  </a:cubicBezTo>
                  <a:lnTo>
                    <a:pt x="3442319" y="4567518"/>
                  </a:lnTo>
                  <a:lnTo>
                    <a:pt x="3363021" y="4605718"/>
                  </a:lnTo>
                  <a:cubicBezTo>
                    <a:pt x="3073406" y="4728215"/>
                    <a:pt x="2754991" y="4795953"/>
                    <a:pt x="2420754" y="4795953"/>
                  </a:cubicBezTo>
                  <a:cubicBezTo>
                    <a:pt x="1083808" y="4795953"/>
                    <a:pt x="0" y="3712145"/>
                    <a:pt x="0" y="2375199"/>
                  </a:cubicBezTo>
                  <a:cubicBezTo>
                    <a:pt x="0" y="1205371"/>
                    <a:pt x="829791" y="229352"/>
                    <a:pt x="1932888" y="36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grpSp>
      <p:sp>
        <p:nvSpPr>
          <p:cNvPr id="13" name="TextBox 12">
            <a:extLst>
              <a:ext uri="{FF2B5EF4-FFF2-40B4-BE49-F238E27FC236}">
                <a16:creationId xmlns:a16="http://schemas.microsoft.com/office/drawing/2014/main" id="{C75797DE-C40C-4B89-8D17-D9831F38FA8A}"/>
              </a:ext>
            </a:extLst>
          </p:cNvPr>
          <p:cNvSpPr txBox="1"/>
          <p:nvPr userDrawn="1"/>
        </p:nvSpPr>
        <p:spPr>
          <a:xfrm>
            <a:off x="10947264" y="6373507"/>
            <a:ext cx="409087" cy="307777"/>
          </a:xfrm>
          <a:prstGeom prst="rect">
            <a:avLst/>
          </a:prstGeom>
          <a:noFill/>
        </p:spPr>
        <p:txBody>
          <a:bodyPr wrap="none" rtlCol="0">
            <a:spAutoFit/>
          </a:bodyPr>
          <a:lstStyle/>
          <a:p>
            <a:pPr algn="r"/>
            <a:fld id="{AACB144B-7A67-4E21-A220-96C8AE4777C9}" type="slidenum">
              <a:rPr lang="en-ID" sz="1400" b="1" smtClean="0">
                <a:solidFill>
                  <a:schemeClr val="accent1"/>
                </a:solidFill>
                <a:latin typeface="+mj-lt"/>
              </a:rPr>
              <a:pPr/>
              <a:t>‹#›</a:t>
            </a:fld>
            <a:endParaRPr lang="en-ID" sz="1400" b="1" dirty="0">
              <a:solidFill>
                <a:schemeClr val="accent1"/>
              </a:solidFill>
              <a:latin typeface="+mj-lt"/>
            </a:endParaRPr>
          </a:p>
        </p:txBody>
      </p:sp>
      <p:sp>
        <p:nvSpPr>
          <p:cNvPr id="14" name="TextBox 13">
            <a:extLst>
              <a:ext uri="{FF2B5EF4-FFF2-40B4-BE49-F238E27FC236}">
                <a16:creationId xmlns:a16="http://schemas.microsoft.com/office/drawing/2014/main" id="{95693AD7-904A-4DDC-8C7B-BCFF8FF59EB5}"/>
              </a:ext>
            </a:extLst>
          </p:cNvPr>
          <p:cNvSpPr txBox="1"/>
          <p:nvPr userDrawn="1"/>
        </p:nvSpPr>
        <p:spPr>
          <a:xfrm>
            <a:off x="599443" y="6386931"/>
            <a:ext cx="1290866" cy="276999"/>
          </a:xfrm>
          <a:prstGeom prst="rect">
            <a:avLst/>
          </a:prstGeom>
          <a:noFill/>
        </p:spPr>
        <p:txBody>
          <a:bodyPr wrap="none" rtlCol="0">
            <a:spAutoFit/>
          </a:bodyPr>
          <a:lstStyle/>
          <a:p>
            <a:r>
              <a:rPr lang="en-ID" sz="1200" b="1" dirty="0" err="1">
                <a:solidFill>
                  <a:schemeClr val="accent1"/>
                </a:solidFill>
                <a:latin typeface="+mj-lt"/>
              </a:rPr>
              <a:t>Estidamah.gov.sa</a:t>
            </a:r>
            <a:endParaRPr lang="en-ID" sz="1200" b="1" dirty="0">
              <a:solidFill>
                <a:schemeClr val="accent1"/>
              </a:solidFill>
              <a:latin typeface="+mj-lt"/>
            </a:endParaRPr>
          </a:p>
        </p:txBody>
      </p:sp>
      <p:cxnSp>
        <p:nvCxnSpPr>
          <p:cNvPr id="18" name="Straight Connector 17">
            <a:extLst>
              <a:ext uri="{FF2B5EF4-FFF2-40B4-BE49-F238E27FC236}">
                <a16:creationId xmlns:a16="http://schemas.microsoft.com/office/drawing/2014/main" id="{2AC9D55F-DEF1-FBF6-1ED2-99AB625B26A0}"/>
              </a:ext>
            </a:extLst>
          </p:cNvPr>
          <p:cNvCxnSpPr>
            <a:cxnSpLocks/>
            <a:stCxn id="14" idx="3"/>
          </p:cNvCxnSpPr>
          <p:nvPr userDrawn="1"/>
        </p:nvCxnSpPr>
        <p:spPr>
          <a:xfrm>
            <a:off x="1890309" y="6525431"/>
            <a:ext cx="8742962" cy="472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FC5269F-33A0-9833-0119-3592764B9807}"/>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478953" y="256169"/>
            <a:ext cx="1573972" cy="427740"/>
          </a:xfrm>
          <a:prstGeom prst="rect">
            <a:avLst/>
          </a:prstGeom>
        </p:spPr>
      </p:pic>
      <p:cxnSp>
        <p:nvCxnSpPr>
          <p:cNvPr id="22" name="Straight Connector 21">
            <a:extLst>
              <a:ext uri="{FF2B5EF4-FFF2-40B4-BE49-F238E27FC236}">
                <a16:creationId xmlns:a16="http://schemas.microsoft.com/office/drawing/2014/main" id="{A7BB7413-B8E3-6AFE-EF06-0A07AD3558B3}"/>
              </a:ext>
            </a:extLst>
          </p:cNvPr>
          <p:cNvCxnSpPr>
            <a:cxnSpLocks/>
          </p:cNvCxnSpPr>
          <p:nvPr userDrawn="1"/>
        </p:nvCxnSpPr>
        <p:spPr>
          <a:xfrm>
            <a:off x="478953" y="830309"/>
            <a:ext cx="108748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22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40FC264-9084-490A-A1DE-78571A550767}"/>
              </a:ext>
            </a:extLst>
          </p:cNvPr>
          <p:cNvSpPr/>
          <p:nvPr/>
        </p:nvSpPr>
        <p:spPr>
          <a:xfrm rot="9900000">
            <a:off x="9167528" y="5925263"/>
            <a:ext cx="2056910" cy="1215775"/>
          </a:xfrm>
          <a:custGeom>
            <a:avLst/>
            <a:gdLst>
              <a:gd name="connsiteX0" fmla="*/ 750315 w 2056910"/>
              <a:gd name="connsiteY0" fmla="*/ 1167766 h 1215775"/>
              <a:gd name="connsiteX1" fmla="*/ 0 w 2056910"/>
              <a:gd name="connsiteY1" fmla="*/ 147909 h 1215775"/>
              <a:gd name="connsiteX2" fmla="*/ 14911 w 2056910"/>
              <a:gd name="connsiteY2" fmla="*/ 0 h 1215775"/>
              <a:gd name="connsiteX3" fmla="*/ 2056910 w 2056910"/>
              <a:gd name="connsiteY3" fmla="*/ 547152 h 1215775"/>
              <a:gd name="connsiteX4" fmla="*/ 2051813 w 2056910"/>
              <a:gd name="connsiteY4" fmla="*/ 563571 h 1215775"/>
              <a:gd name="connsiteX5" fmla="*/ 1067866 w 2056910"/>
              <a:gd name="connsiteY5" fmla="*/ 1215775 h 1215775"/>
              <a:gd name="connsiteX6" fmla="*/ 750315 w 2056910"/>
              <a:gd name="connsiteY6" fmla="*/ 1167766 h 121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6910" h="1215775">
                <a:moveTo>
                  <a:pt x="750315" y="1167766"/>
                </a:moveTo>
                <a:cubicBezTo>
                  <a:pt x="315621" y="1032562"/>
                  <a:pt x="0" y="627094"/>
                  <a:pt x="0" y="147909"/>
                </a:cubicBezTo>
                <a:lnTo>
                  <a:pt x="14911" y="0"/>
                </a:lnTo>
                <a:lnTo>
                  <a:pt x="2056910" y="547152"/>
                </a:lnTo>
                <a:lnTo>
                  <a:pt x="2051813" y="563571"/>
                </a:lnTo>
                <a:cubicBezTo>
                  <a:pt x="1889703" y="946844"/>
                  <a:pt x="1510190" y="1215774"/>
                  <a:pt x="1067866" y="1215775"/>
                </a:cubicBezTo>
                <a:cubicBezTo>
                  <a:pt x="957285" y="1215775"/>
                  <a:pt x="850629" y="1198967"/>
                  <a:pt x="750315" y="116776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ctr" defTabSz="914400" rtl="1" eaLnBrk="1" latinLnBrk="0" hangingPunct="1"/>
            <a:endParaRPr lang="en-ID">
              <a:latin typeface="DIN NEXT™ ARABIC REGULAR" panose="020B0503020203050203" pitchFamily="34" charset="-78"/>
              <a:cs typeface="DIN NEXT™ ARABIC REGULAR" panose="020B0503020203050203" pitchFamily="34" charset="-78"/>
            </a:endParaRPr>
          </a:p>
        </p:txBody>
      </p:sp>
      <p:sp>
        <p:nvSpPr>
          <p:cNvPr id="63" name="TextBox 62">
            <a:extLst>
              <a:ext uri="{FF2B5EF4-FFF2-40B4-BE49-F238E27FC236}">
                <a16:creationId xmlns:a16="http://schemas.microsoft.com/office/drawing/2014/main" id="{80D5E85B-04AD-4B7A-9D73-134F96DBF1B8}"/>
              </a:ext>
            </a:extLst>
          </p:cNvPr>
          <p:cNvSpPr txBox="1"/>
          <p:nvPr/>
        </p:nvSpPr>
        <p:spPr>
          <a:xfrm>
            <a:off x="9350590" y="6333095"/>
            <a:ext cx="1771639" cy="400110"/>
          </a:xfrm>
          <a:prstGeom prst="rect">
            <a:avLst/>
          </a:prstGeom>
          <a:noFill/>
        </p:spPr>
        <p:txBody>
          <a:bodyPr wrap="none" rtlCol="0">
            <a:spAutoFit/>
          </a:bodyPr>
          <a:lstStyle/>
          <a:p>
            <a:pPr algn="ctr" rtl="1"/>
            <a:r>
              <a:rPr lang="en-US" sz="2000" b="1" dirty="0">
                <a:solidFill>
                  <a:schemeClr val="accent1">
                    <a:lumMod val="20000"/>
                    <a:lumOff val="80000"/>
                  </a:schemeClr>
                </a:solidFill>
                <a:latin typeface="DIN NEXT™ ARABIC REGULAR" panose="020B0503020203050203" pitchFamily="34" charset="-78"/>
                <a:cs typeface="DIN NEXT™ ARABIC REGULAR" panose="020B0503020203050203" pitchFamily="34" charset="-78"/>
              </a:rPr>
              <a:t> 9 – 10 – </a:t>
            </a:r>
            <a:r>
              <a:rPr lang="en-ID" sz="2000" b="1" dirty="0">
                <a:solidFill>
                  <a:schemeClr val="accent1">
                    <a:lumMod val="20000"/>
                    <a:lumOff val="80000"/>
                  </a:schemeClr>
                </a:solidFill>
                <a:latin typeface="DIN NEXT™ ARABIC REGULAR" panose="020B0503020203050203" pitchFamily="34" charset="-78"/>
                <a:cs typeface="DIN NEXT™ ARABIC REGULAR" panose="020B0503020203050203" pitchFamily="34" charset="-78"/>
              </a:rPr>
              <a:t>2024</a:t>
            </a:r>
          </a:p>
        </p:txBody>
      </p:sp>
      <p:sp>
        <p:nvSpPr>
          <p:cNvPr id="4" name="TextBox 3">
            <a:extLst>
              <a:ext uri="{FF2B5EF4-FFF2-40B4-BE49-F238E27FC236}">
                <a16:creationId xmlns:a16="http://schemas.microsoft.com/office/drawing/2014/main" id="{B9F8EF69-3C60-40DA-B9F1-659CF6D68D08}"/>
              </a:ext>
            </a:extLst>
          </p:cNvPr>
          <p:cNvSpPr txBox="1"/>
          <p:nvPr/>
        </p:nvSpPr>
        <p:spPr>
          <a:xfrm>
            <a:off x="5418999" y="3443812"/>
            <a:ext cx="8328924" cy="646331"/>
          </a:xfrm>
          <a:prstGeom prst="rect">
            <a:avLst/>
          </a:prstGeom>
          <a:noFill/>
        </p:spPr>
        <p:txBody>
          <a:bodyPr wrap="square" rtlCol="0">
            <a:spAutoFit/>
          </a:bodyPr>
          <a:lstStyle/>
          <a:p>
            <a:r>
              <a:rPr lang="ar-SA" sz="3600" b="1" dirty="0">
                <a:solidFill>
                  <a:schemeClr val="tx1">
                    <a:lumMod val="75000"/>
                    <a:lumOff val="25000"/>
                  </a:schemeClr>
                </a:solidFill>
                <a:latin typeface="Sakkal Majalla" panose="02000000000000000000" pitchFamily="2" charset="-78"/>
                <a:cs typeface="Sakkal Majalla" panose="02000000000000000000" pitchFamily="2" charset="-78"/>
              </a:rPr>
              <a:t>اتفاقية مستوى الخدمة</a:t>
            </a:r>
            <a:endParaRPr lang="en-ID" sz="3600" b="1" dirty="0">
              <a:solidFill>
                <a:schemeClr val="tx1">
                  <a:lumMod val="75000"/>
                  <a:lumOff val="25000"/>
                </a:schemeClr>
              </a:solidFill>
              <a:latin typeface="Sakkal Majalla" panose="02000000000000000000" pitchFamily="2" charset="-78"/>
              <a:cs typeface="Sakkal Majalla" panose="02000000000000000000" pitchFamily="2" charset="-78"/>
            </a:endParaRPr>
          </a:p>
        </p:txBody>
      </p:sp>
      <p:pic>
        <p:nvPicPr>
          <p:cNvPr id="7" name="Picture Placeholder 6">
            <a:extLst>
              <a:ext uri="{FF2B5EF4-FFF2-40B4-BE49-F238E27FC236}">
                <a16:creationId xmlns:a16="http://schemas.microsoft.com/office/drawing/2014/main" id="{4A391F6D-BEBE-CC36-96FD-4ADFDB02AF0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098" r="19098"/>
          <a:stretch/>
        </p:blipFill>
        <p:spPr/>
      </p:pic>
      <p:pic>
        <p:nvPicPr>
          <p:cNvPr id="2" name="Picture 1">
            <a:extLst>
              <a:ext uri="{FF2B5EF4-FFF2-40B4-BE49-F238E27FC236}">
                <a16:creationId xmlns:a16="http://schemas.microsoft.com/office/drawing/2014/main" id="{D46A662A-32EB-14F8-FC5A-4581E5EF7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334" y="2344234"/>
            <a:ext cx="2831343" cy="769441"/>
          </a:xfrm>
          <a:prstGeom prst="rect">
            <a:avLst/>
          </a:prstGeom>
        </p:spPr>
      </p:pic>
      <p:pic>
        <p:nvPicPr>
          <p:cNvPr id="3" name="Picture 2">
            <a:extLst>
              <a:ext uri="{FF2B5EF4-FFF2-40B4-BE49-F238E27FC236}">
                <a16:creationId xmlns:a16="http://schemas.microsoft.com/office/drawing/2014/main" id="{2260B067-7E02-396B-E14C-AAD663159DEE}"/>
              </a:ext>
            </a:extLst>
          </p:cNvPr>
          <p:cNvPicPr>
            <a:picLocks noChangeAspect="1"/>
          </p:cNvPicPr>
          <p:nvPr/>
        </p:nvPicPr>
        <p:blipFill>
          <a:blip r:embed="rId4"/>
          <a:stretch>
            <a:fillRect/>
          </a:stretch>
        </p:blipFill>
        <p:spPr>
          <a:xfrm rot="19901512">
            <a:off x="-1029571" y="-1317995"/>
            <a:ext cx="6666338" cy="6456524"/>
          </a:xfrm>
          <a:prstGeom prst="rect">
            <a:avLst/>
          </a:prstGeom>
        </p:spPr>
      </p:pic>
    </p:spTree>
    <p:extLst>
      <p:ext uri="{BB962C8B-B14F-4D97-AF65-F5344CB8AC3E}">
        <p14:creationId xmlns:p14="http://schemas.microsoft.com/office/powerpoint/2010/main" val="1537648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8A1A7F3-8803-B89A-F61D-819CE59569C1}"/>
              </a:ext>
            </a:extLst>
          </p:cNvPr>
          <p:cNvPicPr>
            <a:picLocks noChangeAspect="1"/>
          </p:cNvPicPr>
          <p:nvPr/>
        </p:nvPicPr>
        <p:blipFill>
          <a:blip r:embed="rId2"/>
          <a:stretch>
            <a:fillRect/>
          </a:stretch>
        </p:blipFill>
        <p:spPr>
          <a:xfrm rot="11238472">
            <a:off x="11261960" y="6306365"/>
            <a:ext cx="514921" cy="488055"/>
          </a:xfrm>
          <a:prstGeom prst="rect">
            <a:avLst/>
          </a:prstGeom>
        </p:spPr>
      </p:pic>
      <p:sp>
        <p:nvSpPr>
          <p:cNvPr id="18" name="TextBox 17">
            <a:extLst>
              <a:ext uri="{FF2B5EF4-FFF2-40B4-BE49-F238E27FC236}">
                <a16:creationId xmlns:a16="http://schemas.microsoft.com/office/drawing/2014/main" id="{CD1D43FB-B5C6-4C3A-9EF4-CB9EE1998DFF}"/>
              </a:ext>
            </a:extLst>
          </p:cNvPr>
          <p:cNvSpPr txBox="1"/>
          <p:nvPr/>
        </p:nvSpPr>
        <p:spPr>
          <a:xfrm>
            <a:off x="7856351" y="1942229"/>
            <a:ext cx="4272323" cy="707886"/>
          </a:xfrm>
          <a:prstGeom prst="rect">
            <a:avLst/>
          </a:prstGeom>
          <a:noFill/>
        </p:spPr>
        <p:txBody>
          <a:bodyPr wrap="none" rtlCol="0">
            <a:spAutoFit/>
          </a:bodyPr>
          <a:lstStyle/>
          <a:p>
            <a:r>
              <a:rPr lang="ar-SA" sz="4000" b="1" dirty="0">
                <a:solidFill>
                  <a:schemeClr val="tx1">
                    <a:lumMod val="75000"/>
                    <a:lumOff val="25000"/>
                  </a:schemeClr>
                </a:solidFill>
                <a:latin typeface="Sakkal Majalla" panose="02000000000000000000" pitchFamily="2" charset="-78"/>
                <a:cs typeface="Sakkal Majalla" panose="02000000000000000000" pitchFamily="2" charset="-78"/>
              </a:rPr>
              <a:t>حقوق وواجبات المستفيدين</a:t>
            </a:r>
            <a:endParaRPr lang="en-ID" sz="4000" b="1" dirty="0">
              <a:solidFill>
                <a:schemeClr val="tx1">
                  <a:lumMod val="75000"/>
                  <a:lumOff val="25000"/>
                </a:schemeClr>
              </a:solidFill>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1C1A680C-42B7-4CD7-8AA8-CE282700E06D}"/>
              </a:ext>
            </a:extLst>
          </p:cNvPr>
          <p:cNvSpPr/>
          <p:nvPr/>
        </p:nvSpPr>
        <p:spPr>
          <a:xfrm>
            <a:off x="1033670" y="3697645"/>
            <a:ext cx="9829084" cy="307777"/>
          </a:xfrm>
          <a:prstGeom prst="rect">
            <a:avLst/>
          </a:prstGeom>
        </p:spPr>
        <p:txBody>
          <a:bodyPr wrap="square">
            <a:spAutoFit/>
          </a:bodyPr>
          <a:lstStyle/>
          <a:p>
            <a:pPr algn="just" rtl="1"/>
            <a:r>
              <a:rPr lang="ar-SA" sz="1400" dirty="0">
                <a:latin typeface="Sakkal Majalla" panose="02000000000000000000" pitchFamily="2" charset="-78"/>
                <a:cs typeface="Sakkal Majalla" panose="02000000000000000000" pitchFamily="2" charset="-78"/>
              </a:rPr>
              <a:t>يحرص المركز الوطني لأبحاث وتطوير الزراعة المستدامة على توفير خدماته الإلكترونية على مدار الأسبوع، بما في ذلك أيام العطل والإجازات، لضمان سهولة الوصول واستمرارية الخدمة.</a:t>
            </a:r>
          </a:p>
        </p:txBody>
      </p:sp>
      <p:sp>
        <p:nvSpPr>
          <p:cNvPr id="35" name="TextBox 34">
            <a:extLst>
              <a:ext uri="{FF2B5EF4-FFF2-40B4-BE49-F238E27FC236}">
                <a16:creationId xmlns:a16="http://schemas.microsoft.com/office/drawing/2014/main" id="{25758A67-3D82-9E7E-B3D6-771597D3287D}"/>
              </a:ext>
            </a:extLst>
          </p:cNvPr>
          <p:cNvSpPr txBox="1"/>
          <p:nvPr/>
        </p:nvSpPr>
        <p:spPr>
          <a:xfrm>
            <a:off x="11355240" y="6411577"/>
            <a:ext cx="300082" cy="338554"/>
          </a:xfrm>
          <a:prstGeom prst="rect">
            <a:avLst/>
          </a:prstGeom>
          <a:noFill/>
        </p:spPr>
        <p:txBody>
          <a:bodyPr wrap="square" rtlCol="0">
            <a:spAutoFit/>
          </a:bodyPr>
          <a:lstStyle/>
          <a:p>
            <a:r>
              <a:rPr lang="ar-SA" sz="1600" b="1" dirty="0">
                <a:solidFill>
                  <a:srgbClr val="9FD049"/>
                </a:solidFill>
                <a:latin typeface="DIN NEXT™ ARABIC REGULAR" panose="020B0503020203050203" pitchFamily="34" charset="-78"/>
                <a:cs typeface="DIN NEXT™ ARABIC REGULAR" panose="020B0503020203050203" pitchFamily="34" charset="-78"/>
              </a:rPr>
              <a:t>1</a:t>
            </a:r>
            <a:endParaRPr lang="en-ID" sz="1600" b="1" dirty="0">
              <a:solidFill>
                <a:srgbClr val="9FD049"/>
              </a:solidFill>
              <a:latin typeface="DIN NEXT™ ARABIC REGULAR" panose="020B0503020203050203" pitchFamily="34" charset="-78"/>
              <a:cs typeface="DIN NEXT™ ARABIC REGULAR" panose="020B0503020203050203" pitchFamily="34" charset="-78"/>
            </a:endParaRPr>
          </a:p>
        </p:txBody>
      </p:sp>
      <p:pic>
        <p:nvPicPr>
          <p:cNvPr id="4" name="Picture 3">
            <a:extLst>
              <a:ext uri="{FF2B5EF4-FFF2-40B4-BE49-F238E27FC236}">
                <a16:creationId xmlns:a16="http://schemas.microsoft.com/office/drawing/2014/main" id="{8E6E39E9-F88E-88E3-ED07-DA7A3B00ED8C}"/>
              </a:ext>
            </a:extLst>
          </p:cNvPr>
          <p:cNvPicPr>
            <a:picLocks noChangeAspect="1"/>
          </p:cNvPicPr>
          <p:nvPr/>
        </p:nvPicPr>
        <p:blipFill>
          <a:blip r:embed="rId3"/>
          <a:stretch>
            <a:fillRect/>
          </a:stretch>
        </p:blipFill>
        <p:spPr>
          <a:xfrm>
            <a:off x="844660" y="-1621811"/>
            <a:ext cx="5273398" cy="5181553"/>
          </a:xfrm>
          <a:prstGeom prst="rect">
            <a:avLst/>
          </a:prstGeom>
        </p:spPr>
      </p:pic>
      <p:sp>
        <p:nvSpPr>
          <p:cNvPr id="11" name="TextBox 10">
            <a:extLst>
              <a:ext uri="{FF2B5EF4-FFF2-40B4-BE49-F238E27FC236}">
                <a16:creationId xmlns:a16="http://schemas.microsoft.com/office/drawing/2014/main" id="{3BE4339F-ED46-AF02-ADF2-11AD3B1E5B28}"/>
              </a:ext>
            </a:extLst>
          </p:cNvPr>
          <p:cNvSpPr txBox="1"/>
          <p:nvPr/>
        </p:nvSpPr>
        <p:spPr>
          <a:xfrm>
            <a:off x="444605" y="6364566"/>
            <a:ext cx="1589474" cy="307777"/>
          </a:xfrm>
          <a:prstGeom prst="rect">
            <a:avLst/>
          </a:prstGeom>
          <a:noFill/>
        </p:spPr>
        <p:txBody>
          <a:bodyPr wrap="square" rtlCol="0">
            <a:spAutoFit/>
          </a:bodyPr>
          <a:lstStyle/>
          <a:p>
            <a:r>
              <a:rPr lang="en-US" sz="1400" b="1" dirty="0" err="1">
                <a:solidFill>
                  <a:srgbClr val="9FD049"/>
                </a:solidFill>
                <a:latin typeface="Sakkal Majalla" panose="02000000000000000000" pitchFamily="2" charset="-78"/>
                <a:cs typeface="Sakkal Majalla" panose="02000000000000000000" pitchFamily="2" charset="-78"/>
              </a:rPr>
              <a:t>Estidamah.gov.sa</a:t>
            </a:r>
            <a:endParaRPr lang="en-ID" sz="1400" b="1" dirty="0">
              <a:solidFill>
                <a:srgbClr val="9FD049"/>
              </a:solidFill>
              <a:latin typeface="Sakkal Majalla" panose="02000000000000000000" pitchFamily="2" charset="-78"/>
              <a:cs typeface="Sakkal Majalla" panose="02000000000000000000" pitchFamily="2" charset="-78"/>
            </a:endParaRPr>
          </a:p>
        </p:txBody>
      </p:sp>
      <p:cxnSp>
        <p:nvCxnSpPr>
          <p:cNvPr id="12" name="Straight Connector 11">
            <a:extLst>
              <a:ext uri="{FF2B5EF4-FFF2-40B4-BE49-F238E27FC236}">
                <a16:creationId xmlns:a16="http://schemas.microsoft.com/office/drawing/2014/main" id="{235781A0-39A6-CC5F-FC2C-B739DBF3FB8B}"/>
              </a:ext>
            </a:extLst>
          </p:cNvPr>
          <p:cNvCxnSpPr>
            <a:cxnSpLocks/>
          </p:cNvCxnSpPr>
          <p:nvPr/>
        </p:nvCxnSpPr>
        <p:spPr>
          <a:xfrm>
            <a:off x="2034079" y="6554074"/>
            <a:ext cx="9153861" cy="19975"/>
          </a:xfrm>
          <a:prstGeom prst="line">
            <a:avLst/>
          </a:prstGeom>
          <a:ln w="635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4675808E-8AB8-81BB-9B8F-B783C34C7EDE}"/>
              </a:ext>
            </a:extLst>
          </p:cNvPr>
          <p:cNvSpPr/>
          <p:nvPr/>
        </p:nvSpPr>
        <p:spPr>
          <a:xfrm>
            <a:off x="602026" y="0"/>
            <a:ext cx="8481816" cy="9474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SA">
              <a:latin typeface="DIN NEXT™ ARABIC REGULAR" panose="020B0503020203050203" pitchFamily="34" charset="-78"/>
              <a:cs typeface="DIN NEXT™ ARABIC REGULAR" panose="020B0503020203050203" pitchFamily="34" charset="-78"/>
            </a:endParaRPr>
          </a:p>
        </p:txBody>
      </p:sp>
      <p:cxnSp>
        <p:nvCxnSpPr>
          <p:cNvPr id="33" name="Straight Connector 32">
            <a:extLst>
              <a:ext uri="{FF2B5EF4-FFF2-40B4-BE49-F238E27FC236}">
                <a16:creationId xmlns:a16="http://schemas.microsoft.com/office/drawing/2014/main" id="{1BB1C855-FD16-AC82-3F98-B6A18739D880}"/>
              </a:ext>
            </a:extLst>
          </p:cNvPr>
          <p:cNvCxnSpPr>
            <a:cxnSpLocks/>
          </p:cNvCxnSpPr>
          <p:nvPr/>
        </p:nvCxnSpPr>
        <p:spPr>
          <a:xfrm>
            <a:off x="437746" y="947412"/>
            <a:ext cx="11152228" cy="0"/>
          </a:xfrm>
          <a:prstGeom prst="line">
            <a:avLst/>
          </a:prstGeom>
          <a:ln w="12700"/>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C63FAE1C-5947-AD5C-C6A8-743394B4E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1581" y="283951"/>
            <a:ext cx="1924542" cy="523010"/>
          </a:xfrm>
          <a:prstGeom prst="rect">
            <a:avLst/>
          </a:prstGeom>
        </p:spPr>
      </p:pic>
      <p:sp>
        <p:nvSpPr>
          <p:cNvPr id="2" name="TextBox 1">
            <a:extLst>
              <a:ext uri="{FF2B5EF4-FFF2-40B4-BE49-F238E27FC236}">
                <a16:creationId xmlns:a16="http://schemas.microsoft.com/office/drawing/2014/main" id="{E0925A9C-F2BA-137C-F745-BCEB80FC9F77}"/>
              </a:ext>
            </a:extLst>
          </p:cNvPr>
          <p:cNvSpPr txBox="1"/>
          <p:nvPr/>
        </p:nvSpPr>
        <p:spPr>
          <a:xfrm>
            <a:off x="11039688" y="3730843"/>
            <a:ext cx="386644" cy="307777"/>
          </a:xfrm>
          <a:prstGeom prst="rect">
            <a:avLst/>
          </a:prstGeom>
          <a:noFill/>
        </p:spPr>
        <p:txBody>
          <a:bodyPr wrap="none" rtlCol="0">
            <a:spAutoFit/>
          </a:bodyPr>
          <a:lstStyle/>
          <a:p>
            <a:r>
              <a:rPr lang="en-ID" sz="1400" b="1" dirty="0">
                <a:solidFill>
                  <a:schemeClr val="tx1">
                    <a:lumMod val="75000"/>
                    <a:lumOff val="25000"/>
                  </a:schemeClr>
                </a:solidFill>
                <a:latin typeface="DIN NEXT™ ARABIC REGULAR" panose="020B0503020203050203" pitchFamily="34" charset="-78"/>
                <a:cs typeface="DIN NEXT™ ARABIC REGULAR" panose="020B0503020203050203" pitchFamily="34" charset="-78"/>
              </a:rPr>
              <a:t>01</a:t>
            </a:r>
          </a:p>
        </p:txBody>
      </p:sp>
      <p:sp>
        <p:nvSpPr>
          <p:cNvPr id="6" name="TextBox 5">
            <a:extLst>
              <a:ext uri="{FF2B5EF4-FFF2-40B4-BE49-F238E27FC236}">
                <a16:creationId xmlns:a16="http://schemas.microsoft.com/office/drawing/2014/main" id="{86386D3D-259C-961C-6113-C12DF058BFA1}"/>
              </a:ext>
            </a:extLst>
          </p:cNvPr>
          <p:cNvSpPr txBox="1"/>
          <p:nvPr/>
        </p:nvSpPr>
        <p:spPr>
          <a:xfrm>
            <a:off x="11039688" y="4278555"/>
            <a:ext cx="391454" cy="307777"/>
          </a:xfrm>
          <a:prstGeom prst="rect">
            <a:avLst/>
          </a:prstGeom>
          <a:noFill/>
        </p:spPr>
        <p:txBody>
          <a:bodyPr wrap="none" rtlCol="0">
            <a:spAutoFit/>
          </a:bodyPr>
          <a:lstStyle/>
          <a:p>
            <a:r>
              <a:rPr lang="en-ID" sz="1400" b="1" dirty="0">
                <a:solidFill>
                  <a:schemeClr val="tx1">
                    <a:lumMod val="75000"/>
                    <a:lumOff val="25000"/>
                  </a:schemeClr>
                </a:solidFill>
                <a:latin typeface="DIN NEXT™ ARABIC REGULAR" panose="020B0503020203050203" pitchFamily="34" charset="-78"/>
                <a:cs typeface="DIN NEXT™ ARABIC REGULAR" panose="020B0503020203050203" pitchFamily="34" charset="-78"/>
              </a:rPr>
              <a:t>02</a:t>
            </a:r>
          </a:p>
        </p:txBody>
      </p:sp>
      <p:pic>
        <p:nvPicPr>
          <p:cNvPr id="7" name="Picture 6">
            <a:extLst>
              <a:ext uri="{FF2B5EF4-FFF2-40B4-BE49-F238E27FC236}">
                <a16:creationId xmlns:a16="http://schemas.microsoft.com/office/drawing/2014/main" id="{B27B269D-8832-CDE5-0E43-1B720A8F3C7A}"/>
              </a:ext>
            </a:extLst>
          </p:cNvPr>
          <p:cNvPicPr>
            <a:picLocks noChangeAspect="1"/>
          </p:cNvPicPr>
          <p:nvPr/>
        </p:nvPicPr>
        <p:blipFill>
          <a:blip r:embed="rId2"/>
          <a:stretch>
            <a:fillRect/>
          </a:stretch>
        </p:blipFill>
        <p:spPr>
          <a:xfrm>
            <a:off x="10943141" y="4200485"/>
            <a:ext cx="591951" cy="561066"/>
          </a:xfrm>
          <a:prstGeom prst="rect">
            <a:avLst/>
          </a:prstGeom>
        </p:spPr>
      </p:pic>
      <p:sp>
        <p:nvSpPr>
          <p:cNvPr id="9" name="Rectangle 8">
            <a:extLst>
              <a:ext uri="{FF2B5EF4-FFF2-40B4-BE49-F238E27FC236}">
                <a16:creationId xmlns:a16="http://schemas.microsoft.com/office/drawing/2014/main" id="{9401494D-C4DB-1C4C-C281-1DBF7A244724}"/>
              </a:ext>
            </a:extLst>
          </p:cNvPr>
          <p:cNvSpPr/>
          <p:nvPr/>
        </p:nvSpPr>
        <p:spPr>
          <a:xfrm>
            <a:off x="1033670" y="4282617"/>
            <a:ext cx="9829084" cy="523220"/>
          </a:xfrm>
          <a:prstGeom prst="rect">
            <a:avLst/>
          </a:prstGeom>
        </p:spPr>
        <p:txBody>
          <a:bodyPr wrap="square">
            <a:spAutoFit/>
          </a:bodyPr>
          <a:lstStyle/>
          <a:p>
            <a:pPr algn="just" rtl="1"/>
            <a:r>
              <a:rPr lang="ar-SA" sz="1400" dirty="0">
                <a:latin typeface="Sakkal Majalla" panose="02000000000000000000" pitchFamily="2" charset="-78"/>
                <a:cs typeface="Sakkal Majalla" panose="02000000000000000000" pitchFamily="2" charset="-78"/>
              </a:rPr>
              <a:t>يتحمل المستفيد كامل المسؤولية عن اختياراته، ويلتزم بالأنظمة واللوائح المنظمة للخدمات ذات الصلة. وفي حال ارتكاب أي مخالفة، فإنه يعرض نفسه للمساءلة القانونية دون أن يتحمل المركز أي مسؤولية، كما سيتم استبعاد الطلبات المخالفة دون إشعار مسبق.</a:t>
            </a:r>
            <a:endParaRPr lang="en-US" sz="1400" dirty="0">
              <a:latin typeface="Sakkal Majalla" panose="02000000000000000000" pitchFamily="2" charset="-78"/>
              <a:cs typeface="Sakkal Majalla" panose="02000000000000000000" pitchFamily="2" charset="-78"/>
            </a:endParaRPr>
          </a:p>
        </p:txBody>
      </p:sp>
      <p:pic>
        <p:nvPicPr>
          <p:cNvPr id="3" name="Picture 2">
            <a:extLst>
              <a:ext uri="{FF2B5EF4-FFF2-40B4-BE49-F238E27FC236}">
                <a16:creationId xmlns:a16="http://schemas.microsoft.com/office/drawing/2014/main" id="{C12345A7-8E86-16E8-3E63-4715F767ADF3}"/>
              </a:ext>
            </a:extLst>
          </p:cNvPr>
          <p:cNvPicPr>
            <a:picLocks noChangeAspect="1"/>
          </p:cNvPicPr>
          <p:nvPr/>
        </p:nvPicPr>
        <p:blipFill>
          <a:blip r:embed="rId2"/>
          <a:stretch>
            <a:fillRect/>
          </a:stretch>
        </p:blipFill>
        <p:spPr>
          <a:xfrm>
            <a:off x="10922661" y="4781962"/>
            <a:ext cx="591951" cy="561066"/>
          </a:xfrm>
          <a:prstGeom prst="rect">
            <a:avLst/>
          </a:prstGeom>
        </p:spPr>
      </p:pic>
      <p:sp>
        <p:nvSpPr>
          <p:cNvPr id="10" name="Rectangle 9">
            <a:extLst>
              <a:ext uri="{FF2B5EF4-FFF2-40B4-BE49-F238E27FC236}">
                <a16:creationId xmlns:a16="http://schemas.microsoft.com/office/drawing/2014/main" id="{7E51C011-D747-053D-AAD4-54E8CAA7FEEB}"/>
              </a:ext>
            </a:extLst>
          </p:cNvPr>
          <p:cNvSpPr/>
          <p:nvPr/>
        </p:nvSpPr>
        <p:spPr>
          <a:xfrm>
            <a:off x="1036774" y="4920211"/>
            <a:ext cx="9829084" cy="307777"/>
          </a:xfrm>
          <a:prstGeom prst="rect">
            <a:avLst/>
          </a:prstGeom>
        </p:spPr>
        <p:txBody>
          <a:bodyPr wrap="square">
            <a:spAutoFit/>
          </a:bodyPr>
          <a:lstStyle/>
          <a:p>
            <a:pPr algn="just" rtl="1"/>
            <a:r>
              <a:rPr lang="ar-SA" sz="1400" dirty="0">
                <a:latin typeface="Sakkal Majalla" panose="02000000000000000000" pitchFamily="2" charset="-78"/>
                <a:cs typeface="Sakkal Majalla" panose="02000000000000000000" pitchFamily="2" charset="-78"/>
              </a:rPr>
              <a:t>في حال قبول الطلب، يتم إشعار المتقدم عبر البريد الإلكتروني المسجل في بوابة خدمات المركز</a:t>
            </a:r>
            <a:endParaRPr lang="en-US" sz="1400" dirty="0">
              <a:latin typeface="Sakkal Majalla" panose="02000000000000000000" pitchFamily="2" charset="-78"/>
              <a:cs typeface="Sakkal Majalla" panose="02000000000000000000" pitchFamily="2" charset="-78"/>
            </a:endParaRPr>
          </a:p>
        </p:txBody>
      </p:sp>
      <p:pic>
        <p:nvPicPr>
          <p:cNvPr id="13" name="Picture 12">
            <a:extLst>
              <a:ext uri="{FF2B5EF4-FFF2-40B4-BE49-F238E27FC236}">
                <a16:creationId xmlns:a16="http://schemas.microsoft.com/office/drawing/2014/main" id="{C3C788E8-A2CF-5195-0053-15CF8C76094E}"/>
              </a:ext>
            </a:extLst>
          </p:cNvPr>
          <p:cNvPicPr>
            <a:picLocks noChangeAspect="1"/>
          </p:cNvPicPr>
          <p:nvPr/>
        </p:nvPicPr>
        <p:blipFill>
          <a:blip r:embed="rId2"/>
          <a:stretch>
            <a:fillRect/>
          </a:stretch>
        </p:blipFill>
        <p:spPr>
          <a:xfrm>
            <a:off x="10946245" y="5360596"/>
            <a:ext cx="591951" cy="561066"/>
          </a:xfrm>
          <a:prstGeom prst="rect">
            <a:avLst/>
          </a:prstGeom>
        </p:spPr>
      </p:pic>
      <p:sp>
        <p:nvSpPr>
          <p:cNvPr id="14" name="Rectangle 13">
            <a:extLst>
              <a:ext uri="{FF2B5EF4-FFF2-40B4-BE49-F238E27FC236}">
                <a16:creationId xmlns:a16="http://schemas.microsoft.com/office/drawing/2014/main" id="{337591AC-E3FA-482B-DFB6-7615894B9A9B}"/>
              </a:ext>
            </a:extLst>
          </p:cNvPr>
          <p:cNvSpPr/>
          <p:nvPr/>
        </p:nvSpPr>
        <p:spPr>
          <a:xfrm>
            <a:off x="1036774" y="5517376"/>
            <a:ext cx="9829084" cy="307777"/>
          </a:xfrm>
          <a:prstGeom prst="rect">
            <a:avLst/>
          </a:prstGeom>
        </p:spPr>
        <p:txBody>
          <a:bodyPr wrap="square">
            <a:spAutoFit/>
          </a:bodyPr>
          <a:lstStyle/>
          <a:p>
            <a:pPr algn="just" rtl="1"/>
            <a:r>
              <a:rPr lang="ar-SA" sz="1400" dirty="0">
                <a:latin typeface="Sakkal Majalla" panose="02000000000000000000" pitchFamily="2" charset="-78"/>
                <a:cs typeface="Sakkal Majalla" panose="02000000000000000000" pitchFamily="2" charset="-78"/>
              </a:rPr>
              <a:t>تُعالج طلبات المستفيدين بكل عدالة وسرية، ويتم الرد عليها من خلال النظام، سواء عبر الرسائل النصية أو البريد الإلكتروني، وذلك وفقًا لنوع الخدمة والحاجة.</a:t>
            </a:r>
            <a:endParaRPr lang="en-US" sz="1400" dirty="0">
              <a:latin typeface="Sakkal Majalla" panose="02000000000000000000" pitchFamily="2" charset="-78"/>
              <a:cs typeface="Sakkal Majalla" panose="02000000000000000000" pitchFamily="2" charset="-78"/>
            </a:endParaRPr>
          </a:p>
        </p:txBody>
      </p:sp>
      <p:pic>
        <p:nvPicPr>
          <p:cNvPr id="8" name="Picture 7">
            <a:extLst>
              <a:ext uri="{FF2B5EF4-FFF2-40B4-BE49-F238E27FC236}">
                <a16:creationId xmlns:a16="http://schemas.microsoft.com/office/drawing/2014/main" id="{80D9619F-190C-5467-7B69-7C6FBCB2A456}"/>
              </a:ext>
            </a:extLst>
          </p:cNvPr>
          <p:cNvPicPr>
            <a:picLocks noChangeAspect="1"/>
          </p:cNvPicPr>
          <p:nvPr/>
        </p:nvPicPr>
        <p:blipFill>
          <a:blip r:embed="rId2"/>
          <a:stretch>
            <a:fillRect/>
          </a:stretch>
        </p:blipFill>
        <p:spPr>
          <a:xfrm>
            <a:off x="10943141" y="3604199"/>
            <a:ext cx="591951" cy="561066"/>
          </a:xfrm>
          <a:prstGeom prst="rect">
            <a:avLst/>
          </a:prstGeom>
        </p:spPr>
      </p:pic>
      <p:sp>
        <p:nvSpPr>
          <p:cNvPr id="21" name="TextBox 20">
            <a:extLst>
              <a:ext uri="{FF2B5EF4-FFF2-40B4-BE49-F238E27FC236}">
                <a16:creationId xmlns:a16="http://schemas.microsoft.com/office/drawing/2014/main" id="{A22F28E0-0D7B-B06A-0D3D-75FF0EC9A8BA}"/>
              </a:ext>
            </a:extLst>
          </p:cNvPr>
          <p:cNvSpPr txBox="1"/>
          <p:nvPr/>
        </p:nvSpPr>
        <p:spPr>
          <a:xfrm>
            <a:off x="11034878" y="4908606"/>
            <a:ext cx="383438" cy="307777"/>
          </a:xfrm>
          <a:prstGeom prst="rect">
            <a:avLst/>
          </a:prstGeom>
          <a:noFill/>
        </p:spPr>
        <p:txBody>
          <a:bodyPr wrap="none" rtlCol="0">
            <a:spAutoFit/>
          </a:bodyPr>
          <a:lstStyle/>
          <a:p>
            <a:r>
              <a:rPr lang="ar-SA" sz="1400" b="1" dirty="0">
                <a:solidFill>
                  <a:schemeClr val="tx1">
                    <a:lumMod val="75000"/>
                    <a:lumOff val="25000"/>
                  </a:schemeClr>
                </a:solidFill>
                <a:latin typeface="DIN NEXT™ ARABIC REGULAR" panose="020B0503020203050203" pitchFamily="34" charset="-78"/>
                <a:cs typeface="DIN NEXT™ ARABIC REGULAR" panose="020B0503020203050203" pitchFamily="34" charset="-78"/>
              </a:rPr>
              <a:t>03</a:t>
            </a:r>
            <a:endParaRPr lang="en-ID" sz="1400" b="1" dirty="0">
              <a:solidFill>
                <a:schemeClr val="tx1">
                  <a:lumMod val="75000"/>
                  <a:lumOff val="25000"/>
                </a:schemeClr>
              </a:solidFill>
              <a:latin typeface="DIN NEXT™ ARABIC REGULAR" panose="020B0503020203050203" pitchFamily="34" charset="-78"/>
              <a:cs typeface="DIN NEXT™ ARABIC REGULAR" panose="020B0503020203050203" pitchFamily="34" charset="-78"/>
            </a:endParaRPr>
          </a:p>
        </p:txBody>
      </p:sp>
      <p:sp>
        <p:nvSpPr>
          <p:cNvPr id="22" name="TextBox 21">
            <a:extLst>
              <a:ext uri="{FF2B5EF4-FFF2-40B4-BE49-F238E27FC236}">
                <a16:creationId xmlns:a16="http://schemas.microsoft.com/office/drawing/2014/main" id="{78598983-F163-B641-321C-8220B1CD2AB0}"/>
              </a:ext>
            </a:extLst>
          </p:cNvPr>
          <p:cNvSpPr txBox="1"/>
          <p:nvPr/>
        </p:nvSpPr>
        <p:spPr>
          <a:xfrm>
            <a:off x="11035702" y="5487273"/>
            <a:ext cx="383438" cy="307777"/>
          </a:xfrm>
          <a:prstGeom prst="rect">
            <a:avLst/>
          </a:prstGeom>
          <a:noFill/>
        </p:spPr>
        <p:txBody>
          <a:bodyPr wrap="none" rtlCol="0">
            <a:spAutoFit/>
          </a:bodyPr>
          <a:lstStyle/>
          <a:p>
            <a:r>
              <a:rPr lang="ar-SA" sz="1400" b="1" dirty="0">
                <a:solidFill>
                  <a:schemeClr val="tx1">
                    <a:lumMod val="75000"/>
                    <a:lumOff val="25000"/>
                  </a:schemeClr>
                </a:solidFill>
                <a:latin typeface="DIN NEXT™ ARABIC REGULAR" panose="020B0503020203050203" pitchFamily="34" charset="-78"/>
                <a:cs typeface="DIN NEXT™ ARABIC REGULAR" panose="020B0503020203050203" pitchFamily="34" charset="-78"/>
              </a:rPr>
              <a:t>04</a:t>
            </a:r>
            <a:endParaRPr lang="en-ID" sz="1400" b="1" dirty="0">
              <a:solidFill>
                <a:schemeClr val="tx1">
                  <a:lumMod val="75000"/>
                  <a:lumOff val="25000"/>
                </a:schemeClr>
              </a:solidFill>
              <a:latin typeface="DIN NEXT™ ARABIC REGULAR" panose="020B0503020203050203" pitchFamily="34" charset="-78"/>
              <a:cs typeface="DIN NEXT™ ARABIC REGULAR" panose="020B0503020203050203" pitchFamily="34" charset="-78"/>
            </a:endParaRPr>
          </a:p>
        </p:txBody>
      </p:sp>
    </p:spTree>
    <p:extLst>
      <p:ext uri="{BB962C8B-B14F-4D97-AF65-F5344CB8AC3E}">
        <p14:creationId xmlns:p14="http://schemas.microsoft.com/office/powerpoint/2010/main" val="3592480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EA5ED3C-9CFA-4D84-DF48-0E4A66D7425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CFF246C9-6E73-87CA-1553-ECD2DC54A91B}"/>
              </a:ext>
            </a:extLst>
          </p:cNvPr>
          <p:cNvPicPr>
            <a:picLocks noChangeAspect="1"/>
          </p:cNvPicPr>
          <p:nvPr/>
        </p:nvPicPr>
        <p:blipFill>
          <a:blip r:embed="rId2"/>
          <a:stretch>
            <a:fillRect/>
          </a:stretch>
        </p:blipFill>
        <p:spPr>
          <a:xfrm rot="5585877">
            <a:off x="9541045" y="1877837"/>
            <a:ext cx="7172170" cy="7047254"/>
          </a:xfrm>
          <a:prstGeom prst="rect">
            <a:avLst/>
          </a:prstGeom>
        </p:spPr>
      </p:pic>
      <p:pic>
        <p:nvPicPr>
          <p:cNvPr id="8" name="Picture 7">
            <a:extLst>
              <a:ext uri="{FF2B5EF4-FFF2-40B4-BE49-F238E27FC236}">
                <a16:creationId xmlns:a16="http://schemas.microsoft.com/office/drawing/2014/main" id="{E45E056E-74CE-9C35-61CD-25ED9D50C998}"/>
              </a:ext>
            </a:extLst>
          </p:cNvPr>
          <p:cNvPicPr>
            <a:picLocks noChangeAspect="1"/>
          </p:cNvPicPr>
          <p:nvPr/>
        </p:nvPicPr>
        <p:blipFill>
          <a:blip r:embed="rId3"/>
          <a:stretch>
            <a:fillRect/>
          </a:stretch>
        </p:blipFill>
        <p:spPr>
          <a:xfrm rot="11238472">
            <a:off x="11261960" y="6306365"/>
            <a:ext cx="514921" cy="488055"/>
          </a:xfrm>
          <a:prstGeom prst="rect">
            <a:avLst/>
          </a:prstGeom>
        </p:spPr>
      </p:pic>
      <p:cxnSp>
        <p:nvCxnSpPr>
          <p:cNvPr id="31" name="Straight Connector 30">
            <a:extLst>
              <a:ext uri="{FF2B5EF4-FFF2-40B4-BE49-F238E27FC236}">
                <a16:creationId xmlns:a16="http://schemas.microsoft.com/office/drawing/2014/main" id="{BE13CE17-D9F3-AA83-1B67-E053CDAF34C4}"/>
              </a:ext>
            </a:extLst>
          </p:cNvPr>
          <p:cNvCxnSpPr>
            <a:cxnSpLocks/>
          </p:cNvCxnSpPr>
          <p:nvPr/>
        </p:nvCxnSpPr>
        <p:spPr>
          <a:xfrm>
            <a:off x="437746" y="947412"/>
            <a:ext cx="11152228" cy="0"/>
          </a:xfrm>
          <a:prstGeom prst="line">
            <a:avLst/>
          </a:prstGeom>
          <a:ln w="12700"/>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5A74E9E3-5DF3-284B-40D5-E871C8B00023}"/>
              </a:ext>
            </a:extLst>
          </p:cNvPr>
          <p:cNvSpPr txBox="1"/>
          <p:nvPr/>
        </p:nvSpPr>
        <p:spPr>
          <a:xfrm>
            <a:off x="11364646" y="6404772"/>
            <a:ext cx="486255" cy="338554"/>
          </a:xfrm>
          <a:prstGeom prst="rect">
            <a:avLst/>
          </a:prstGeom>
          <a:noFill/>
        </p:spPr>
        <p:txBody>
          <a:bodyPr wrap="square" rtlCol="0">
            <a:spAutoFit/>
          </a:bodyPr>
          <a:lstStyle/>
          <a:p>
            <a:r>
              <a:rPr lang="ar-SA" sz="1600" b="1" dirty="0">
                <a:solidFill>
                  <a:srgbClr val="9FD049"/>
                </a:solidFill>
                <a:latin typeface="DIN NEXT™ ARABIC REGULAR" panose="020B0503020203050203" pitchFamily="34" charset="-78"/>
                <a:cs typeface="DIN NEXT™ ARABIC REGULAR" panose="020B0503020203050203" pitchFamily="34" charset="-78"/>
              </a:rPr>
              <a:t>2</a:t>
            </a:r>
            <a:endParaRPr lang="en-ID" sz="1600" b="1" dirty="0">
              <a:solidFill>
                <a:srgbClr val="9FD049"/>
              </a:solidFill>
              <a:latin typeface="DIN NEXT™ ARABIC REGULAR" panose="020B0503020203050203" pitchFamily="34" charset="-78"/>
              <a:cs typeface="DIN NEXT™ ARABIC REGULAR" panose="020B0503020203050203" pitchFamily="34" charset="-78"/>
            </a:endParaRPr>
          </a:p>
        </p:txBody>
      </p:sp>
      <p:sp>
        <p:nvSpPr>
          <p:cNvPr id="4" name="TextBox 3">
            <a:extLst>
              <a:ext uri="{FF2B5EF4-FFF2-40B4-BE49-F238E27FC236}">
                <a16:creationId xmlns:a16="http://schemas.microsoft.com/office/drawing/2014/main" id="{682BC3ED-2F5D-8C1E-E7E6-E37824BC0C9F}"/>
              </a:ext>
            </a:extLst>
          </p:cNvPr>
          <p:cNvSpPr txBox="1"/>
          <p:nvPr/>
        </p:nvSpPr>
        <p:spPr>
          <a:xfrm>
            <a:off x="444605" y="6364566"/>
            <a:ext cx="1589474" cy="307777"/>
          </a:xfrm>
          <a:prstGeom prst="rect">
            <a:avLst/>
          </a:prstGeom>
          <a:noFill/>
        </p:spPr>
        <p:txBody>
          <a:bodyPr wrap="square" rtlCol="0">
            <a:spAutoFit/>
          </a:bodyPr>
          <a:lstStyle/>
          <a:p>
            <a:r>
              <a:rPr lang="en-US" sz="1400" b="1" dirty="0" err="1">
                <a:solidFill>
                  <a:srgbClr val="9FD049"/>
                </a:solidFill>
                <a:latin typeface="Sakkal Majalla" panose="02000000000000000000" pitchFamily="2" charset="-78"/>
                <a:cs typeface="Sakkal Majalla" panose="02000000000000000000" pitchFamily="2" charset="-78"/>
              </a:rPr>
              <a:t>Estidamah.gov.sa</a:t>
            </a:r>
            <a:endParaRPr lang="en-ID" sz="1400" b="1" dirty="0">
              <a:solidFill>
                <a:srgbClr val="9FD049"/>
              </a:solidFill>
              <a:latin typeface="Sakkal Majalla" panose="02000000000000000000" pitchFamily="2" charset="-78"/>
              <a:cs typeface="Sakkal Majalla" panose="02000000000000000000" pitchFamily="2" charset="-78"/>
            </a:endParaRPr>
          </a:p>
        </p:txBody>
      </p:sp>
      <p:grpSp>
        <p:nvGrpSpPr>
          <p:cNvPr id="44" name="Group 43">
            <a:extLst>
              <a:ext uri="{FF2B5EF4-FFF2-40B4-BE49-F238E27FC236}">
                <a16:creationId xmlns:a16="http://schemas.microsoft.com/office/drawing/2014/main" id="{E3A0D70F-1AD0-AE66-5351-07F6CAB8A4C6}"/>
              </a:ext>
            </a:extLst>
          </p:cNvPr>
          <p:cNvGrpSpPr/>
          <p:nvPr/>
        </p:nvGrpSpPr>
        <p:grpSpPr>
          <a:xfrm>
            <a:off x="2034079" y="6554074"/>
            <a:ext cx="9153861" cy="303926"/>
            <a:chOff x="2034079" y="6554074"/>
            <a:chExt cx="9153861" cy="303926"/>
          </a:xfrm>
        </p:grpSpPr>
        <p:sp>
          <p:nvSpPr>
            <p:cNvPr id="43" name="Rectangle 42">
              <a:extLst>
                <a:ext uri="{FF2B5EF4-FFF2-40B4-BE49-F238E27FC236}">
                  <a16:creationId xmlns:a16="http://schemas.microsoft.com/office/drawing/2014/main" id="{6B9E5A23-0562-E946-7C7C-7BB90730E835}"/>
                </a:ext>
              </a:extLst>
            </p:cNvPr>
            <p:cNvSpPr/>
            <p:nvPr/>
          </p:nvSpPr>
          <p:spPr>
            <a:xfrm>
              <a:off x="6473952" y="6574050"/>
              <a:ext cx="2304288" cy="2839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SA">
                <a:latin typeface="DIN NEXT™ ARABIC REGULAR" panose="020B0503020203050203" pitchFamily="34" charset="-78"/>
                <a:cs typeface="DIN NEXT™ ARABIC REGULAR" panose="020B0503020203050203" pitchFamily="34" charset="-78"/>
              </a:endParaRPr>
            </a:p>
          </p:txBody>
        </p:sp>
        <p:cxnSp>
          <p:nvCxnSpPr>
            <p:cNvPr id="5" name="Straight Connector 4">
              <a:extLst>
                <a:ext uri="{FF2B5EF4-FFF2-40B4-BE49-F238E27FC236}">
                  <a16:creationId xmlns:a16="http://schemas.microsoft.com/office/drawing/2014/main" id="{FCAD3C84-CC84-13D5-63AC-9C1F264AA732}"/>
                </a:ext>
              </a:extLst>
            </p:cNvPr>
            <p:cNvCxnSpPr>
              <a:cxnSpLocks/>
            </p:cNvCxnSpPr>
            <p:nvPr/>
          </p:nvCxnSpPr>
          <p:spPr>
            <a:xfrm>
              <a:off x="2034079" y="6554074"/>
              <a:ext cx="9153861" cy="19975"/>
            </a:xfrm>
            <a:prstGeom prst="line">
              <a:avLst/>
            </a:prstGeom>
            <a:ln w="6350"/>
          </p:spPr>
          <p:style>
            <a:lnRef idx="1">
              <a:schemeClr val="dk1"/>
            </a:lnRef>
            <a:fillRef idx="0">
              <a:schemeClr val="dk1"/>
            </a:fillRef>
            <a:effectRef idx="0">
              <a:schemeClr val="dk1"/>
            </a:effectRef>
            <a:fontRef idx="minor">
              <a:schemeClr val="tx1"/>
            </a:fontRef>
          </p:style>
        </p:cxnSp>
      </p:grpSp>
      <p:pic>
        <p:nvPicPr>
          <p:cNvPr id="3" name="Picture 2">
            <a:extLst>
              <a:ext uri="{FF2B5EF4-FFF2-40B4-BE49-F238E27FC236}">
                <a16:creationId xmlns:a16="http://schemas.microsoft.com/office/drawing/2014/main" id="{144299B5-F51D-53CB-1C65-F63140A66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1581" y="283951"/>
            <a:ext cx="1924542" cy="523010"/>
          </a:xfrm>
          <a:prstGeom prst="rect">
            <a:avLst/>
          </a:prstGeom>
        </p:spPr>
      </p:pic>
      <p:sp>
        <p:nvSpPr>
          <p:cNvPr id="25" name="Rectangle 24">
            <a:extLst>
              <a:ext uri="{FF2B5EF4-FFF2-40B4-BE49-F238E27FC236}">
                <a16:creationId xmlns:a16="http://schemas.microsoft.com/office/drawing/2014/main" id="{99A046D3-958A-8B2D-5980-344BE0943C30}"/>
              </a:ext>
            </a:extLst>
          </p:cNvPr>
          <p:cNvSpPr/>
          <p:nvPr/>
        </p:nvSpPr>
        <p:spPr>
          <a:xfrm>
            <a:off x="8473759" y="6581743"/>
            <a:ext cx="2713974" cy="3231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SA"/>
          </a:p>
        </p:txBody>
      </p:sp>
      <p:graphicFrame>
        <p:nvGraphicFramePr>
          <p:cNvPr id="27" name="Table 26">
            <a:extLst>
              <a:ext uri="{FF2B5EF4-FFF2-40B4-BE49-F238E27FC236}">
                <a16:creationId xmlns:a16="http://schemas.microsoft.com/office/drawing/2014/main" id="{03F62E1A-BCE2-1180-F815-B9AE6E2E0EB5}"/>
              </a:ext>
            </a:extLst>
          </p:cNvPr>
          <p:cNvGraphicFramePr>
            <a:graphicFrameLocks noGrp="1"/>
          </p:cNvGraphicFramePr>
          <p:nvPr>
            <p:extLst>
              <p:ext uri="{D42A27DB-BD31-4B8C-83A1-F6EECF244321}">
                <p14:modId xmlns:p14="http://schemas.microsoft.com/office/powerpoint/2010/main" val="2555165221"/>
              </p:ext>
            </p:extLst>
          </p:nvPr>
        </p:nvGraphicFramePr>
        <p:xfrm>
          <a:off x="597159" y="1770644"/>
          <a:ext cx="8984345" cy="4131720"/>
        </p:xfrm>
        <a:graphic>
          <a:graphicData uri="http://schemas.openxmlformats.org/drawingml/2006/table">
            <a:tbl>
              <a:tblPr firstRow="1" bandRow="1">
                <a:tableStyleId>{0E3FDE45-AF77-4B5C-9715-49D594BDF05E}</a:tableStyleId>
              </a:tblPr>
              <a:tblGrid>
                <a:gridCol w="1796869">
                  <a:extLst>
                    <a:ext uri="{9D8B030D-6E8A-4147-A177-3AD203B41FA5}">
                      <a16:colId xmlns:a16="http://schemas.microsoft.com/office/drawing/2014/main" val="1307742573"/>
                    </a:ext>
                  </a:extLst>
                </a:gridCol>
                <a:gridCol w="1796869">
                  <a:extLst>
                    <a:ext uri="{9D8B030D-6E8A-4147-A177-3AD203B41FA5}">
                      <a16:colId xmlns:a16="http://schemas.microsoft.com/office/drawing/2014/main" val="3604597405"/>
                    </a:ext>
                  </a:extLst>
                </a:gridCol>
                <a:gridCol w="1796869">
                  <a:extLst>
                    <a:ext uri="{9D8B030D-6E8A-4147-A177-3AD203B41FA5}">
                      <a16:colId xmlns:a16="http://schemas.microsoft.com/office/drawing/2014/main" val="4057783579"/>
                    </a:ext>
                  </a:extLst>
                </a:gridCol>
                <a:gridCol w="1796869">
                  <a:extLst>
                    <a:ext uri="{9D8B030D-6E8A-4147-A177-3AD203B41FA5}">
                      <a16:colId xmlns:a16="http://schemas.microsoft.com/office/drawing/2014/main" val="2774778569"/>
                    </a:ext>
                  </a:extLst>
                </a:gridCol>
                <a:gridCol w="1796869">
                  <a:extLst>
                    <a:ext uri="{9D8B030D-6E8A-4147-A177-3AD203B41FA5}">
                      <a16:colId xmlns:a16="http://schemas.microsoft.com/office/drawing/2014/main" val="3184633895"/>
                    </a:ext>
                  </a:extLst>
                </a:gridCol>
              </a:tblGrid>
              <a:tr h="516465">
                <a:tc>
                  <a:txBody>
                    <a:bodyPr/>
                    <a:lstStyle/>
                    <a:p>
                      <a:pPr algn="ctr"/>
                      <a:r>
                        <a:rPr lang="ar-SA" dirty="0">
                          <a:solidFill>
                            <a:schemeClr val="accent3">
                              <a:lumMod val="75000"/>
                            </a:schemeClr>
                          </a:solidFill>
                          <a:latin typeface="Sakkal Majalla" panose="02000000000000000000" pitchFamily="2" charset="-78"/>
                          <a:cs typeface="Sakkal Majalla" panose="02000000000000000000" pitchFamily="2" charset="-78"/>
                        </a:rPr>
                        <a:t>نسبة إكمال الخدمة</a:t>
                      </a:r>
                      <a:endParaRPr lang="en-US" dirty="0">
                        <a:solidFill>
                          <a:schemeClr val="accent3">
                            <a:lumMod val="75000"/>
                          </a:schemeClr>
                        </a:solidFill>
                        <a:latin typeface="Sakkal Majalla" panose="02000000000000000000" pitchFamily="2" charset="-78"/>
                        <a:cs typeface="Sakkal Majalla" panose="02000000000000000000" pitchFamily="2" charset="-78"/>
                      </a:endParaRPr>
                    </a:p>
                  </a:txBody>
                  <a:tcPr/>
                </a:tc>
                <a:tc>
                  <a:txBody>
                    <a:bodyPr/>
                    <a:lstStyle/>
                    <a:p>
                      <a:pPr algn="ctr"/>
                      <a:r>
                        <a:rPr lang="ar-SA" dirty="0">
                          <a:solidFill>
                            <a:schemeClr val="accent3">
                              <a:lumMod val="75000"/>
                            </a:schemeClr>
                          </a:solidFill>
                          <a:latin typeface="Sakkal Majalla" panose="02000000000000000000" pitchFamily="2" charset="-78"/>
                          <a:cs typeface="Sakkal Majalla" panose="02000000000000000000" pitchFamily="2" charset="-78"/>
                        </a:rPr>
                        <a:t>نسبة الرقمنة</a:t>
                      </a:r>
                      <a:endParaRPr lang="en-US" dirty="0">
                        <a:solidFill>
                          <a:schemeClr val="accent3">
                            <a:lumMod val="75000"/>
                          </a:schemeClr>
                        </a:solidFill>
                        <a:latin typeface="Sakkal Majalla" panose="02000000000000000000" pitchFamily="2" charset="-78"/>
                        <a:cs typeface="Sakkal Majalla" panose="02000000000000000000" pitchFamily="2" charset="-78"/>
                      </a:endParaRPr>
                    </a:p>
                  </a:txBody>
                  <a:tcPr/>
                </a:tc>
                <a:tc>
                  <a:txBody>
                    <a:bodyPr/>
                    <a:lstStyle/>
                    <a:p>
                      <a:pPr algn="ctr"/>
                      <a:r>
                        <a:rPr lang="ar-SA" dirty="0">
                          <a:solidFill>
                            <a:schemeClr val="accent3">
                              <a:lumMod val="75000"/>
                            </a:schemeClr>
                          </a:solidFill>
                          <a:latin typeface="Sakkal Majalla" panose="02000000000000000000" pitchFamily="2" charset="-78"/>
                          <a:cs typeface="Sakkal Majalla" panose="02000000000000000000" pitchFamily="2" charset="-78"/>
                        </a:rPr>
                        <a:t>توفر الخدمة</a:t>
                      </a:r>
                      <a:endParaRPr lang="en-US" dirty="0">
                        <a:solidFill>
                          <a:schemeClr val="accent3">
                            <a:lumMod val="75000"/>
                          </a:schemeClr>
                        </a:solidFill>
                        <a:latin typeface="Sakkal Majalla" panose="02000000000000000000" pitchFamily="2" charset="-78"/>
                        <a:cs typeface="Sakkal Majalla" panose="02000000000000000000" pitchFamily="2" charset="-78"/>
                      </a:endParaRPr>
                    </a:p>
                  </a:txBody>
                  <a:tcPr/>
                </a:tc>
                <a:tc>
                  <a:txBody>
                    <a:bodyPr/>
                    <a:lstStyle/>
                    <a:p>
                      <a:pPr algn="ctr"/>
                      <a:r>
                        <a:rPr lang="ar-SA" dirty="0">
                          <a:solidFill>
                            <a:schemeClr val="accent3">
                              <a:lumMod val="75000"/>
                            </a:schemeClr>
                          </a:solidFill>
                          <a:latin typeface="Sakkal Majalla" panose="02000000000000000000" pitchFamily="2" charset="-78"/>
                          <a:cs typeface="Sakkal Majalla" panose="02000000000000000000" pitchFamily="2" charset="-78"/>
                        </a:rPr>
                        <a:t>مدة الانجاز</a:t>
                      </a:r>
                      <a:endParaRPr lang="en-US" dirty="0">
                        <a:solidFill>
                          <a:schemeClr val="accent3">
                            <a:lumMod val="75000"/>
                          </a:schemeClr>
                        </a:solidFill>
                        <a:latin typeface="Sakkal Majalla" panose="02000000000000000000" pitchFamily="2" charset="-78"/>
                        <a:cs typeface="Sakkal Majalla" panose="02000000000000000000" pitchFamily="2" charset="-78"/>
                      </a:endParaRPr>
                    </a:p>
                  </a:txBody>
                  <a:tcPr/>
                </a:tc>
                <a:tc>
                  <a:txBody>
                    <a:bodyPr/>
                    <a:lstStyle/>
                    <a:p>
                      <a:pPr algn="ctr"/>
                      <a:r>
                        <a:rPr lang="ar-SA" dirty="0">
                          <a:solidFill>
                            <a:schemeClr val="accent3">
                              <a:lumMod val="75000"/>
                            </a:schemeClr>
                          </a:solidFill>
                          <a:latin typeface="Sakkal Majalla" panose="02000000000000000000" pitchFamily="2" charset="-78"/>
                          <a:cs typeface="Sakkal Majalla" panose="02000000000000000000" pitchFamily="2" charset="-78"/>
                        </a:rPr>
                        <a:t>اسم الخدمة</a:t>
                      </a:r>
                      <a:endParaRPr lang="en-US" dirty="0">
                        <a:solidFill>
                          <a:schemeClr val="accent3">
                            <a:lumMod val="75000"/>
                          </a:schemeClr>
                        </a:solidFill>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226522249"/>
                  </a:ext>
                </a:extLst>
              </a:tr>
              <a:tr h="5164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dirty="0">
                          <a:latin typeface="Sakkal Majalla" panose="02000000000000000000" pitchFamily="2" charset="-78"/>
                          <a:cs typeface="Sakkal Majalla" panose="02000000000000000000" pitchFamily="2" charset="-78"/>
                        </a:rPr>
                        <a:t>100%</a:t>
                      </a:r>
                      <a:endParaRPr lang="en-US" dirty="0">
                        <a:latin typeface="Sakkal Majalla" panose="02000000000000000000" pitchFamily="2" charset="-78"/>
                        <a:cs typeface="Sakkal Majalla" panose="02000000000000000000" pitchFamily="2" charset="-78"/>
                      </a:endParaRPr>
                    </a:p>
                  </a:txBody>
                  <a:tcPr/>
                </a:tc>
                <a:tc>
                  <a:txBody>
                    <a:bodyPr/>
                    <a:lstStyle/>
                    <a:p>
                      <a:pPr algn="ctr"/>
                      <a:r>
                        <a:rPr lang="ar-SA" dirty="0">
                          <a:latin typeface="Sakkal Majalla" panose="02000000000000000000" pitchFamily="2" charset="-78"/>
                          <a:cs typeface="Sakkal Majalla" panose="02000000000000000000" pitchFamily="2" charset="-78"/>
                        </a:rPr>
                        <a:t>100%</a:t>
                      </a:r>
                      <a:endParaRPr lang="en-US" dirty="0">
                        <a:latin typeface="Sakkal Majalla" panose="02000000000000000000" pitchFamily="2" charset="-78"/>
                        <a:cs typeface="Sakkal Majalla" panose="02000000000000000000" pitchFamily="2" charset="-78"/>
                      </a:endParaRPr>
                    </a:p>
                  </a:txBody>
                  <a:tcPr/>
                </a:tc>
                <a:tc>
                  <a:txBody>
                    <a:bodyPr/>
                    <a:lstStyle/>
                    <a:p>
                      <a:pPr algn="ctr"/>
                      <a:r>
                        <a:rPr lang="ar-SA" dirty="0">
                          <a:latin typeface="Sakkal Majalla" panose="02000000000000000000" pitchFamily="2" charset="-78"/>
                          <a:cs typeface="Sakkal Majalla" panose="02000000000000000000" pitchFamily="2" charset="-78"/>
                        </a:rPr>
                        <a:t>7/24</a:t>
                      </a:r>
                      <a:endParaRPr lang="en-US" dirty="0">
                        <a:latin typeface="Sakkal Majalla" panose="02000000000000000000" pitchFamily="2" charset="-78"/>
                        <a:cs typeface="Sakkal Majalla" panose="02000000000000000000" pitchFamily="2" charset="-78"/>
                      </a:endParaRPr>
                    </a:p>
                  </a:txBody>
                  <a:tcPr/>
                </a:tc>
                <a:tc>
                  <a:txBody>
                    <a:bodyPr/>
                    <a:lstStyle/>
                    <a:p>
                      <a:pPr algn="ctr"/>
                      <a:r>
                        <a:rPr lang="ar-SA" dirty="0">
                          <a:latin typeface="Sakkal Majalla" panose="02000000000000000000" pitchFamily="2" charset="-78"/>
                          <a:cs typeface="Sakkal Majalla" panose="02000000000000000000" pitchFamily="2" charset="-78"/>
                        </a:rPr>
                        <a:t>3 أيام عمل</a:t>
                      </a:r>
                      <a:endParaRPr lang="en-US" dirty="0">
                        <a:latin typeface="Sakkal Majalla" panose="02000000000000000000" pitchFamily="2" charset="-78"/>
                        <a:cs typeface="Sakkal Majalla" panose="02000000000000000000" pitchFamily="2" charset="-78"/>
                      </a:endParaRPr>
                    </a:p>
                  </a:txBody>
                  <a:tcPr/>
                </a:tc>
                <a:tc>
                  <a:txBody>
                    <a:bodyPr/>
                    <a:lstStyle/>
                    <a:p>
                      <a:pPr algn="ctr"/>
                      <a:r>
                        <a:rPr lang="ar-SA" dirty="0">
                          <a:latin typeface="Sakkal Majalla" panose="02000000000000000000" pitchFamily="2" charset="-78"/>
                          <a:cs typeface="Sakkal Majalla" panose="02000000000000000000" pitchFamily="2" charset="-78"/>
                        </a:rPr>
                        <a:t>طلب استشارة</a:t>
                      </a:r>
                      <a:endParaRPr lang="en-US"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664217866"/>
                  </a:ext>
                </a:extLst>
              </a:tr>
              <a:tr h="5164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dirty="0">
                          <a:latin typeface="Sakkal Majalla" panose="02000000000000000000" pitchFamily="2" charset="-78"/>
                          <a:cs typeface="Sakkal Majalla" panose="02000000000000000000" pitchFamily="2" charset="-78"/>
                        </a:rPr>
                        <a:t>100%</a:t>
                      </a:r>
                      <a:endParaRPr lang="en-US" dirty="0">
                        <a:latin typeface="Sakkal Majalla" panose="02000000000000000000" pitchFamily="2" charset="-78"/>
                        <a:cs typeface="Sakkal Majalla" panose="02000000000000000000" pitchFamily="2" charset="-78"/>
                      </a:endParaRPr>
                    </a:p>
                  </a:txBody>
                  <a:tcPr/>
                </a:tc>
                <a:tc>
                  <a:txBody>
                    <a:bodyPr/>
                    <a:lstStyle/>
                    <a:p>
                      <a:pPr algn="ctr"/>
                      <a:r>
                        <a:rPr lang="ar-SA" dirty="0">
                          <a:latin typeface="Sakkal Majalla" panose="02000000000000000000" pitchFamily="2" charset="-78"/>
                          <a:cs typeface="Sakkal Majalla" panose="02000000000000000000" pitchFamily="2" charset="-78"/>
                        </a:rPr>
                        <a:t>100%</a:t>
                      </a:r>
                      <a:endParaRPr lang="en-US"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rPr>
                        <a:t>7/24</a:t>
                      </a:r>
                      <a:endParaRPr kumimoji="0" lang="en-US" sz="1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endParaRPr>
                    </a:p>
                  </a:txBody>
                  <a:tcPr/>
                </a:tc>
                <a:tc>
                  <a:txBody>
                    <a:bodyPr/>
                    <a:lstStyle/>
                    <a:p>
                      <a:pPr algn="ctr"/>
                      <a:r>
                        <a:rPr lang="ar-SA" dirty="0">
                          <a:latin typeface="Sakkal Majalla" panose="02000000000000000000" pitchFamily="2" charset="-78"/>
                          <a:cs typeface="Sakkal Majalla" panose="02000000000000000000" pitchFamily="2" charset="-78"/>
                        </a:rPr>
                        <a:t>5 أيام عمل</a:t>
                      </a:r>
                      <a:endParaRPr lang="en-US" dirty="0">
                        <a:latin typeface="Sakkal Majalla" panose="02000000000000000000" pitchFamily="2" charset="-78"/>
                        <a:cs typeface="Sakkal Majalla" panose="02000000000000000000" pitchFamily="2" charset="-78"/>
                      </a:endParaRPr>
                    </a:p>
                  </a:txBody>
                  <a:tcPr/>
                </a:tc>
                <a:tc>
                  <a:txBody>
                    <a:bodyPr/>
                    <a:lstStyle/>
                    <a:p>
                      <a:pPr algn="ctr"/>
                      <a:r>
                        <a:rPr lang="ar-SA" dirty="0">
                          <a:latin typeface="Sakkal Majalla" panose="02000000000000000000" pitchFamily="2" charset="-78"/>
                          <a:cs typeface="Sakkal Majalla" panose="02000000000000000000" pitchFamily="2" charset="-78"/>
                        </a:rPr>
                        <a:t>طلب ورشة عمل</a:t>
                      </a:r>
                      <a:endParaRPr lang="en-US"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2562802686"/>
                  </a:ext>
                </a:extLst>
              </a:tr>
              <a:tr h="5164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dirty="0">
                          <a:latin typeface="Sakkal Majalla" panose="02000000000000000000" pitchFamily="2" charset="-78"/>
                          <a:cs typeface="Sakkal Majalla" panose="02000000000000000000" pitchFamily="2" charset="-78"/>
                        </a:rPr>
                        <a:t>100%</a:t>
                      </a:r>
                      <a:endParaRPr lang="en-US" dirty="0">
                        <a:latin typeface="Sakkal Majalla" panose="02000000000000000000" pitchFamily="2" charset="-78"/>
                        <a:cs typeface="Sakkal Majalla" panose="02000000000000000000" pitchFamily="2" charset="-78"/>
                      </a:endParaRPr>
                    </a:p>
                  </a:txBody>
                  <a:tcPr/>
                </a:tc>
                <a:tc>
                  <a:txBody>
                    <a:bodyPr/>
                    <a:lstStyle/>
                    <a:p>
                      <a:pPr algn="ctr"/>
                      <a:r>
                        <a:rPr lang="ar-SA" dirty="0">
                          <a:latin typeface="Sakkal Majalla" panose="02000000000000000000" pitchFamily="2" charset="-78"/>
                          <a:cs typeface="Sakkal Majalla" panose="02000000000000000000" pitchFamily="2" charset="-78"/>
                        </a:rPr>
                        <a:t>100%</a:t>
                      </a:r>
                      <a:endParaRPr lang="en-US"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rPr>
                        <a:t>7/24</a:t>
                      </a:r>
                      <a:endParaRPr kumimoji="0" lang="en-US" sz="1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dirty="0">
                          <a:latin typeface="Sakkal Majalla" panose="02000000000000000000" pitchFamily="2" charset="-78"/>
                          <a:cs typeface="Sakkal Majalla" panose="02000000000000000000" pitchFamily="2" charset="-78"/>
                        </a:rPr>
                        <a:t>5 أيام عمل</a:t>
                      </a:r>
                      <a:endParaRPr lang="en-US" dirty="0">
                        <a:latin typeface="Sakkal Majalla" panose="02000000000000000000" pitchFamily="2" charset="-78"/>
                        <a:cs typeface="Sakkal Majalla" panose="02000000000000000000" pitchFamily="2" charset="-78"/>
                      </a:endParaRPr>
                    </a:p>
                  </a:txBody>
                  <a:tcPr/>
                </a:tc>
                <a:tc>
                  <a:txBody>
                    <a:bodyPr/>
                    <a:lstStyle/>
                    <a:p>
                      <a:pPr algn="ctr"/>
                      <a:r>
                        <a:rPr lang="ar-SA" dirty="0">
                          <a:latin typeface="Sakkal Majalla" panose="02000000000000000000" pitchFamily="2" charset="-78"/>
                          <a:cs typeface="Sakkal Majalla" panose="02000000000000000000" pitchFamily="2" charset="-78"/>
                        </a:rPr>
                        <a:t>طلب مشاركة</a:t>
                      </a:r>
                      <a:endParaRPr lang="en-US"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771718783"/>
                  </a:ext>
                </a:extLst>
              </a:tr>
              <a:tr h="5164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dirty="0">
                          <a:latin typeface="Sakkal Majalla" panose="02000000000000000000" pitchFamily="2" charset="-78"/>
                          <a:cs typeface="Sakkal Majalla" panose="02000000000000000000" pitchFamily="2" charset="-78"/>
                        </a:rPr>
                        <a:t>100%</a:t>
                      </a:r>
                      <a:endParaRPr lang="en-US" dirty="0">
                        <a:latin typeface="Sakkal Majalla" panose="02000000000000000000" pitchFamily="2" charset="-78"/>
                        <a:cs typeface="Sakkal Majalla" panose="02000000000000000000" pitchFamily="2" charset="-78"/>
                      </a:endParaRPr>
                    </a:p>
                  </a:txBody>
                  <a:tcPr/>
                </a:tc>
                <a:tc>
                  <a:txBody>
                    <a:bodyPr/>
                    <a:lstStyle/>
                    <a:p>
                      <a:pPr algn="ctr"/>
                      <a:r>
                        <a:rPr lang="ar-SA" dirty="0">
                          <a:latin typeface="Sakkal Majalla" panose="02000000000000000000" pitchFamily="2" charset="-78"/>
                          <a:cs typeface="Sakkal Majalla" panose="02000000000000000000" pitchFamily="2" charset="-78"/>
                        </a:rPr>
                        <a:t>100%</a:t>
                      </a:r>
                      <a:endParaRPr lang="en-US"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rPr>
                        <a:t>7/24</a:t>
                      </a:r>
                      <a:endParaRPr kumimoji="0" lang="en-US" sz="1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dirty="0">
                          <a:latin typeface="Sakkal Majalla" panose="02000000000000000000" pitchFamily="2" charset="-78"/>
                          <a:cs typeface="Sakkal Majalla" panose="02000000000000000000" pitchFamily="2" charset="-78"/>
                        </a:rPr>
                        <a:t>3 أيام عمل</a:t>
                      </a:r>
                      <a:endParaRPr lang="en-US" dirty="0">
                        <a:latin typeface="Sakkal Majalla" panose="02000000000000000000" pitchFamily="2" charset="-78"/>
                        <a:cs typeface="Sakkal Majalla" panose="02000000000000000000" pitchFamily="2" charset="-78"/>
                      </a:endParaRPr>
                    </a:p>
                  </a:txBody>
                  <a:tcPr/>
                </a:tc>
                <a:tc>
                  <a:txBody>
                    <a:bodyPr/>
                    <a:lstStyle/>
                    <a:p>
                      <a:pPr algn="ctr"/>
                      <a:r>
                        <a:rPr lang="ar-SA" dirty="0">
                          <a:latin typeface="Sakkal Majalla" panose="02000000000000000000" pitchFamily="2" charset="-78"/>
                          <a:cs typeface="Sakkal Majalla" panose="02000000000000000000" pitchFamily="2" charset="-78"/>
                        </a:rPr>
                        <a:t>طلب تدريب تعاوني</a:t>
                      </a:r>
                      <a:endParaRPr lang="en-US"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966039162"/>
                  </a:ext>
                </a:extLst>
              </a:tr>
              <a:tr h="5164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dirty="0">
                          <a:latin typeface="Sakkal Majalla" panose="02000000000000000000" pitchFamily="2" charset="-78"/>
                          <a:cs typeface="Sakkal Majalla" panose="02000000000000000000" pitchFamily="2" charset="-78"/>
                        </a:rPr>
                        <a:t>100%</a:t>
                      </a:r>
                      <a:endParaRPr lang="en-US" dirty="0">
                        <a:latin typeface="Sakkal Majalla" panose="02000000000000000000" pitchFamily="2" charset="-78"/>
                        <a:cs typeface="Sakkal Majalla" panose="02000000000000000000" pitchFamily="2" charset="-78"/>
                      </a:endParaRPr>
                    </a:p>
                  </a:txBody>
                  <a:tcPr/>
                </a:tc>
                <a:tc>
                  <a:txBody>
                    <a:bodyPr/>
                    <a:lstStyle/>
                    <a:p>
                      <a:pPr algn="ctr"/>
                      <a:r>
                        <a:rPr lang="ar-SA" dirty="0">
                          <a:latin typeface="Sakkal Majalla" panose="02000000000000000000" pitchFamily="2" charset="-78"/>
                          <a:cs typeface="Sakkal Majalla" panose="02000000000000000000" pitchFamily="2" charset="-78"/>
                        </a:rPr>
                        <a:t>100%</a:t>
                      </a:r>
                      <a:endParaRPr lang="en-US"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rPr>
                        <a:t>7/24</a:t>
                      </a:r>
                      <a:endParaRPr kumimoji="0" lang="en-US" sz="1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rPr>
                        <a:t>5 أيام عمل</a:t>
                      </a:r>
                      <a:endParaRPr kumimoji="0" lang="en-US" sz="1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endParaRPr>
                    </a:p>
                  </a:txBody>
                  <a:tcPr/>
                </a:tc>
                <a:tc>
                  <a:txBody>
                    <a:bodyPr/>
                    <a:lstStyle/>
                    <a:p>
                      <a:pPr algn="ctr"/>
                      <a:r>
                        <a:rPr lang="ar-SA" dirty="0">
                          <a:latin typeface="Sakkal Majalla" panose="02000000000000000000" pitchFamily="2" charset="-78"/>
                          <a:cs typeface="Sakkal Majalla" panose="02000000000000000000" pitchFamily="2" charset="-78"/>
                        </a:rPr>
                        <a:t>طلب زيارة ميدانية</a:t>
                      </a:r>
                      <a:endParaRPr lang="en-US"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3941111511"/>
                  </a:ext>
                </a:extLst>
              </a:tr>
              <a:tr h="5164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dirty="0">
                          <a:latin typeface="Sakkal Majalla" panose="02000000000000000000" pitchFamily="2" charset="-78"/>
                          <a:cs typeface="Sakkal Majalla" panose="02000000000000000000" pitchFamily="2" charset="-78"/>
                        </a:rPr>
                        <a:t>100%</a:t>
                      </a:r>
                      <a:endParaRPr lang="en-US" dirty="0">
                        <a:latin typeface="Sakkal Majalla" panose="02000000000000000000" pitchFamily="2" charset="-78"/>
                        <a:cs typeface="Sakkal Majalla" panose="02000000000000000000" pitchFamily="2" charset="-78"/>
                      </a:endParaRPr>
                    </a:p>
                  </a:txBody>
                  <a:tcPr/>
                </a:tc>
                <a:tc>
                  <a:txBody>
                    <a:bodyPr/>
                    <a:lstStyle/>
                    <a:p>
                      <a:pPr algn="ctr"/>
                      <a:r>
                        <a:rPr lang="ar-SA" dirty="0">
                          <a:latin typeface="Sakkal Majalla" panose="02000000000000000000" pitchFamily="2" charset="-78"/>
                          <a:cs typeface="Sakkal Majalla" panose="02000000000000000000" pitchFamily="2" charset="-78"/>
                        </a:rPr>
                        <a:t>100%</a:t>
                      </a:r>
                      <a:endParaRPr lang="en-US"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7/24</a:t>
                      </a:r>
                      <a:endParaRPr kumimoji="0" lang="en-US" sz="1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5 أيام عمل</a:t>
                      </a:r>
                      <a:endParaRPr kumimoji="0" lang="en-US" sz="1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endParaRPr>
                    </a:p>
                  </a:txBody>
                  <a:tcPr/>
                </a:tc>
                <a:tc>
                  <a:txBody>
                    <a:bodyPr/>
                    <a:lstStyle/>
                    <a:p>
                      <a:pPr algn="ctr"/>
                      <a:r>
                        <a:rPr lang="ar-SA" dirty="0">
                          <a:latin typeface="Sakkal Majalla" panose="02000000000000000000" pitchFamily="2" charset="-78"/>
                          <a:cs typeface="Sakkal Majalla" panose="02000000000000000000" pitchFamily="2" charset="-78"/>
                        </a:rPr>
                        <a:t>طلب اختبار منتج</a:t>
                      </a:r>
                      <a:endParaRPr lang="en-US"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3974937662"/>
                  </a:ext>
                </a:extLst>
              </a:tr>
              <a:tr h="5164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dirty="0">
                          <a:latin typeface="Sakkal Majalla" panose="02000000000000000000" pitchFamily="2" charset="-78"/>
                          <a:cs typeface="Sakkal Majalla" panose="02000000000000000000" pitchFamily="2" charset="-78"/>
                        </a:rPr>
                        <a:t>100%</a:t>
                      </a:r>
                      <a:endParaRPr lang="en-US" dirty="0">
                        <a:latin typeface="Sakkal Majalla" panose="02000000000000000000" pitchFamily="2" charset="-78"/>
                        <a:cs typeface="Sakkal Majalla" panose="02000000000000000000" pitchFamily="2" charset="-78"/>
                      </a:endParaRPr>
                    </a:p>
                  </a:txBody>
                  <a:tcPr/>
                </a:tc>
                <a:tc>
                  <a:txBody>
                    <a:bodyPr/>
                    <a:lstStyle/>
                    <a:p>
                      <a:pPr algn="ctr"/>
                      <a:r>
                        <a:rPr lang="ar-SA" dirty="0">
                          <a:latin typeface="Sakkal Majalla" panose="02000000000000000000" pitchFamily="2" charset="-78"/>
                          <a:cs typeface="Sakkal Majalla" panose="02000000000000000000" pitchFamily="2" charset="-78"/>
                        </a:rPr>
                        <a:t>100%</a:t>
                      </a:r>
                      <a:endParaRPr lang="en-US"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7/24</a:t>
                      </a:r>
                      <a:endParaRPr kumimoji="0" lang="en-US" sz="1800" b="0"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endParaRPr>
                    </a:p>
                  </a:txBody>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ar-SA" dirty="0">
                          <a:latin typeface="Sakkal Majalla" panose="02000000000000000000" pitchFamily="2" charset="-78"/>
                          <a:cs typeface="Sakkal Majalla" panose="02000000000000000000" pitchFamily="2" charset="-78"/>
                        </a:rPr>
                        <a:t>3 أيام عمل</a:t>
                      </a:r>
                      <a:endParaRPr lang="en-US" dirty="0">
                        <a:latin typeface="Sakkal Majalla" panose="02000000000000000000" pitchFamily="2" charset="-78"/>
                        <a:cs typeface="Sakkal Majalla" panose="02000000000000000000" pitchFamily="2" charset="-78"/>
                      </a:endParaRPr>
                    </a:p>
                  </a:txBody>
                  <a:tcPr/>
                </a:tc>
                <a:tc>
                  <a:txBody>
                    <a:bodyPr/>
                    <a:lstStyle/>
                    <a:p>
                      <a:pPr algn="ctr"/>
                      <a:r>
                        <a:rPr lang="ar-SA" dirty="0">
                          <a:latin typeface="Sakkal Majalla" panose="02000000000000000000" pitchFamily="2" charset="-78"/>
                          <a:cs typeface="Sakkal Majalla" panose="02000000000000000000" pitchFamily="2" charset="-78"/>
                        </a:rPr>
                        <a:t>طلب زيارة</a:t>
                      </a:r>
                      <a:endParaRPr lang="en-US"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990296809"/>
                  </a:ext>
                </a:extLst>
              </a:tr>
            </a:tbl>
          </a:graphicData>
        </a:graphic>
      </p:graphicFrame>
    </p:spTree>
    <p:extLst>
      <p:ext uri="{BB962C8B-B14F-4D97-AF65-F5344CB8AC3E}">
        <p14:creationId xmlns:p14="http://schemas.microsoft.com/office/powerpoint/2010/main" val="157324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FDD7D17-2C33-1647-40AC-FB3D9EC9B3EA}"/>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8F966534-02E4-1FDF-7D9E-E98B6F8FADBF}"/>
              </a:ext>
            </a:extLst>
          </p:cNvPr>
          <p:cNvSpPr txBox="1"/>
          <p:nvPr/>
        </p:nvSpPr>
        <p:spPr>
          <a:xfrm>
            <a:off x="4418012" y="1580214"/>
            <a:ext cx="3812860" cy="923330"/>
          </a:xfrm>
          <a:prstGeom prst="rect">
            <a:avLst/>
          </a:prstGeom>
          <a:noFill/>
        </p:spPr>
        <p:txBody>
          <a:bodyPr wrap="square" rtlCol="0">
            <a:spAutoFit/>
          </a:bodyPr>
          <a:lstStyle/>
          <a:p>
            <a:r>
              <a:rPr lang="ar-SA" sz="5400" b="1" dirty="0">
                <a:solidFill>
                  <a:schemeClr val="tx1">
                    <a:lumMod val="75000"/>
                    <a:lumOff val="25000"/>
                  </a:schemeClr>
                </a:solidFill>
                <a:latin typeface="DIN NEXT™ ARABIC REGULAR" panose="020B0503020203050203" pitchFamily="34" charset="-78"/>
                <a:cs typeface="DIN NEXT™ ARABIC REGULAR" panose="020B0503020203050203" pitchFamily="34" charset="-78"/>
              </a:rPr>
              <a:t>شــــــكرا لــــكم</a:t>
            </a:r>
            <a:endParaRPr lang="en-ID" sz="5400" b="1" dirty="0">
              <a:solidFill>
                <a:schemeClr val="tx1">
                  <a:lumMod val="75000"/>
                  <a:lumOff val="25000"/>
                </a:schemeClr>
              </a:solidFill>
              <a:latin typeface="DIN NEXT™ ARABIC REGULAR" panose="020B0503020203050203" pitchFamily="34" charset="-78"/>
              <a:cs typeface="DIN NEXT™ ARABIC REGULAR" panose="020B0503020203050203" pitchFamily="34" charset="-78"/>
            </a:endParaRPr>
          </a:p>
        </p:txBody>
      </p:sp>
      <p:pic>
        <p:nvPicPr>
          <p:cNvPr id="2" name="Picture 1">
            <a:extLst>
              <a:ext uri="{FF2B5EF4-FFF2-40B4-BE49-F238E27FC236}">
                <a16:creationId xmlns:a16="http://schemas.microsoft.com/office/drawing/2014/main" id="{992F2380-8F96-CDF6-2EDC-6EEE8835D6A2}"/>
              </a:ext>
            </a:extLst>
          </p:cNvPr>
          <p:cNvPicPr>
            <a:picLocks noChangeAspect="1"/>
          </p:cNvPicPr>
          <p:nvPr/>
        </p:nvPicPr>
        <p:blipFill>
          <a:blip r:embed="rId2"/>
          <a:stretch>
            <a:fillRect/>
          </a:stretch>
        </p:blipFill>
        <p:spPr>
          <a:xfrm rot="9900000">
            <a:off x="2397018" y="3146700"/>
            <a:ext cx="7854848" cy="7718042"/>
          </a:xfrm>
          <a:prstGeom prst="rect">
            <a:avLst/>
          </a:prstGeom>
        </p:spPr>
      </p:pic>
      <p:cxnSp>
        <p:nvCxnSpPr>
          <p:cNvPr id="4" name="Straight Connector 3">
            <a:extLst>
              <a:ext uri="{FF2B5EF4-FFF2-40B4-BE49-F238E27FC236}">
                <a16:creationId xmlns:a16="http://schemas.microsoft.com/office/drawing/2014/main" id="{22DD5566-2F41-BEC2-3CA9-AC5845B8FACA}"/>
              </a:ext>
            </a:extLst>
          </p:cNvPr>
          <p:cNvCxnSpPr>
            <a:cxnSpLocks/>
          </p:cNvCxnSpPr>
          <p:nvPr/>
        </p:nvCxnSpPr>
        <p:spPr>
          <a:xfrm>
            <a:off x="437746" y="947412"/>
            <a:ext cx="11152228" cy="0"/>
          </a:xfrm>
          <a:prstGeom prst="line">
            <a:avLst/>
          </a:prstGeom>
          <a:ln w="12700"/>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86E589B0-632F-B948-BAB2-8C1AF9E5F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1581" y="283951"/>
            <a:ext cx="1924542" cy="523010"/>
          </a:xfrm>
          <a:prstGeom prst="rect">
            <a:avLst/>
          </a:prstGeom>
        </p:spPr>
      </p:pic>
    </p:spTree>
    <p:extLst>
      <p:ext uri="{BB962C8B-B14F-4D97-AF65-F5344CB8AC3E}">
        <p14:creationId xmlns:p14="http://schemas.microsoft.com/office/powerpoint/2010/main" val="104118541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5A05"/>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ustom 18">
      <a:majorFont>
        <a:latin typeface="Quicksan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 Presentation " id="{E716DACB-3343-124F-9B78-58299D06A968}" vid="{33F4F0E4-A828-F743-A1C2-17BBF55EB9B9}"/>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EEE88EF-0C7C-4429-95C4-D9938D68AA8F}">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7174</TotalTime>
  <Words>229</Words>
  <Application>Microsoft Office PowerPoint</Application>
  <PresentationFormat>Widescreen</PresentationFormat>
  <Paragraphs>56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DIN NEXT™ ARABIC REGULAR</vt:lpstr>
      <vt:lpstr>Lato</vt:lpstr>
      <vt:lpstr>Quicksand</vt:lpstr>
      <vt:lpstr>Sakkal Majalla</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ملاذ عبد المنعم احمد القاسم</dc:creator>
  <cp:lastModifiedBy>Nezar Altubaishi</cp:lastModifiedBy>
  <cp:revision>86</cp:revision>
  <dcterms:created xsi:type="dcterms:W3CDTF">2024-09-26T13:29:30Z</dcterms:created>
  <dcterms:modified xsi:type="dcterms:W3CDTF">2025-06-18T12:06:50Z</dcterms:modified>
</cp:coreProperties>
</file>